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8" r:id="rId1"/>
  </p:sldMasterIdLst>
  <p:notesMasterIdLst>
    <p:notesMasterId r:id="rId9"/>
  </p:notesMasterIdLst>
  <p:sldIdLst>
    <p:sldId id="256" r:id="rId2"/>
    <p:sldId id="257" r:id="rId3"/>
    <p:sldId id="275" r:id="rId4"/>
    <p:sldId id="276" r:id="rId5"/>
    <p:sldId id="277" r:id="rId6"/>
    <p:sldId id="278" r:id="rId7"/>
    <p:sldId id="279"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EAB36C-E960-A6C6-20A4-8B07FF4D45CD}" v="251" dt="2020-04-17T11:48:28.719"/>
    <p1510:client id="{530EAAED-F165-7CCE-6200-D22C308AE107}" v="6" dt="2020-04-16T11:37:20.770"/>
    <p1510:client id="{520EE90C-5433-D816-8E81-BC68B1C7E022}" v="3" dt="2020-04-02T11:19:07.769"/>
    <p1510:client id="{3DE6A4CC-96F7-99A0-676C-2B6877252618}" v="3370" dt="2020-04-13T13:23:35.855"/>
    <p1510:client id="{627E2F88-46EA-42AE-A1E2-5D6B59B83A34}" v="1354" dt="2020-03-26T16:02:34.789"/>
    <p1510:client id="{DE4E0707-EAD8-AA9F-80BF-DC567B2419EA}" v="6598" dt="2020-03-27T17:18:29.293"/>
    <p1510:client id="{F21F21A4-06D3-C410-B625-08355B93E79A}" v="20" dt="2020-04-13T13:26:00.420"/>
    <p1510:client id="{92A86CC8-BDFA-261E-F90E-0857CE160185}" v="3004" dt="2020-03-31T14:40:51.130"/>
    <p1510:client id="{642B025F-0D5B-F33E-90A9-64AFEA24A095}" v="69" dt="2020-04-17T10:32:29.989"/>
    <p1510:client id="{9420CA34-49B3-E6A7-C280-225DDA7D84C0}" v="1313" dt="2020-03-30T12:25:58.782"/>
    <p1510:client id="{E49A5DBD-8983-E682-EE89-557A307636DC}" v="466" dt="2020-03-27T10:26:09.5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8" d="100"/>
          <a:sy n="88" d="100"/>
        </p:scale>
        <p:origin x="269"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81CC04-DB1F-465A-9DF7-04B9DB0EF535}" type="datetimeFigureOut">
              <a:rPr lang="en-US"/>
              <a:t>4/17/2020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1F841B-D907-4473-808E-B274E8139AA0}" type="slidenum">
              <a:rPr lang="en-US"/>
              <a:t>‹#›</a:t>
            </a:fld>
            <a:endParaRPr lang="en-US"/>
          </a:p>
        </p:txBody>
      </p:sp>
    </p:spTree>
    <p:extLst>
      <p:ext uri="{BB962C8B-B14F-4D97-AF65-F5344CB8AC3E}">
        <p14:creationId xmlns:p14="http://schemas.microsoft.com/office/powerpoint/2010/main" val="692016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Hit targets of daily </a:t>
            </a:r>
            <a:r>
              <a:rPr lang="en-US" dirty="0" err="1">
                <a:cs typeface="Calibri"/>
              </a:rPr>
              <a:t>programme</a:t>
            </a:r>
            <a:r>
              <a:rPr lang="en-US" dirty="0">
                <a:cs typeface="Calibri"/>
              </a:rPr>
              <a:t> of activities, provide daily inspiration &amp; hit objectives of teaching not just physical fitness but physical literacy, problem solving and personal challenges. Social aspect via online displays instead of classroom displays. Challenges to be developed from existing content + own variations, be promoted using the key hashtags etc. </a:t>
            </a:r>
          </a:p>
        </p:txBody>
      </p:sp>
      <p:sp>
        <p:nvSpPr>
          <p:cNvPr id="4" name="Slide Number Placeholder 3"/>
          <p:cNvSpPr>
            <a:spLocks noGrp="1"/>
          </p:cNvSpPr>
          <p:nvPr>
            <p:ph type="sldNum" sz="quarter" idx="5"/>
          </p:nvPr>
        </p:nvSpPr>
        <p:spPr/>
        <p:txBody>
          <a:bodyPr/>
          <a:lstStyle/>
          <a:p>
            <a:fld id="{8E1F841B-D907-4473-808E-B274E8139AA0}" type="slidenum">
              <a:rPr lang="en-US"/>
              <a:t>2</a:t>
            </a:fld>
            <a:endParaRPr lang="en-US"/>
          </a:p>
        </p:txBody>
      </p:sp>
    </p:spTree>
    <p:extLst>
      <p:ext uri="{BB962C8B-B14F-4D97-AF65-F5344CB8AC3E}">
        <p14:creationId xmlns:p14="http://schemas.microsoft.com/office/powerpoint/2010/main" val="3879101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dirty="0"/>
              <a:t>Click to edit Master title style</a:t>
            </a:r>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4/17/2020</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83433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dirty="0"/>
              <a:t>Click to edit Master title style</a:t>
            </a:r>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3785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dirty="0"/>
              <a:t>Click to edit Master title style</a:t>
            </a:r>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48791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982747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dirty="0"/>
              <a:t>Click to edit Master title style</a:t>
            </a:r>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5215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dirty="0"/>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864217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dirty="0"/>
              <a:t>Click to edit Master title style</a:t>
            </a:r>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dirty="0"/>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802682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4/17/2020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129434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4/17/2020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82511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nchor="ct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4/17/2020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06264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dirty="0"/>
              <a:t>Click to edit Master title style</a:t>
            </a:r>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58654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dirty="0"/>
              <a:t>Click to edit Master title style</a:t>
            </a:r>
          </a:p>
        </p:txBody>
      </p:sp>
      <p:sp>
        <p:nvSpPr>
          <p:cNvPr id="3" name="Content Placeholder 2"/>
          <p:cNvSpPr>
            <a:spLocks noGrp="1"/>
          </p:cNvSpPr>
          <p:nvPr>
            <p:ph sz="half" idx="1"/>
          </p:nvPr>
        </p:nvSpPr>
        <p:spPr>
          <a:xfrm>
            <a:off x="1484312" y="2666999"/>
            <a:ext cx="4895055" cy="3124201"/>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607967" y="2667000"/>
            <a:ext cx="4895056" cy="3124200"/>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4/17/2020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46126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4/17/2020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81475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4/17/2020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12221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4/17/2020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93330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dirty="0"/>
              <a:t>Click to edit Master title style</a:t>
            </a:r>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3437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dirty="0"/>
              <a:t>Click to edit Master title style</a:t>
            </a:r>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38034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4/17/2020</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17750587"/>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hyperlink" Target="https://www.youtube.com/watch?v=THERWO0x590" TargetMode="Externa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hyperlink" Target="https://www.youtube.com/watch?v=_5ZMF18ksnA" TargetMode="Externa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26" Type="http://schemas.openxmlformats.org/officeDocument/2006/relationships/image" Target="../media/image42.png"/><Relationship Id="rId39" Type="http://schemas.openxmlformats.org/officeDocument/2006/relationships/image" Target="../media/image2.png"/><Relationship Id="rId3" Type="http://schemas.openxmlformats.org/officeDocument/2006/relationships/image" Target="../media/image19.png"/><Relationship Id="rId21" Type="http://schemas.openxmlformats.org/officeDocument/2006/relationships/image" Target="../media/image37.png"/><Relationship Id="rId34" Type="http://schemas.openxmlformats.org/officeDocument/2006/relationships/image" Target="../media/image50.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5" Type="http://schemas.openxmlformats.org/officeDocument/2006/relationships/image" Target="../media/image41.png"/><Relationship Id="rId33" Type="http://schemas.openxmlformats.org/officeDocument/2006/relationships/image" Target="../media/image49.png"/><Relationship Id="rId38" Type="http://schemas.openxmlformats.org/officeDocument/2006/relationships/image" Target="../media/image12.png"/><Relationship Id="rId2" Type="http://schemas.openxmlformats.org/officeDocument/2006/relationships/image" Target="../media/image7.png"/><Relationship Id="rId16" Type="http://schemas.openxmlformats.org/officeDocument/2006/relationships/image" Target="../media/image32.png"/><Relationship Id="rId20" Type="http://schemas.openxmlformats.org/officeDocument/2006/relationships/image" Target="../media/image36.png"/><Relationship Id="rId29"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24" Type="http://schemas.openxmlformats.org/officeDocument/2006/relationships/image" Target="../media/image40.png"/><Relationship Id="rId32" Type="http://schemas.openxmlformats.org/officeDocument/2006/relationships/image" Target="../media/image48.png"/><Relationship Id="rId37" Type="http://schemas.openxmlformats.org/officeDocument/2006/relationships/hyperlink" Target="https://www.youtube.com/watch?v=U9lKtLK_FVA" TargetMode="External"/><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9.png"/><Relationship Id="rId28" Type="http://schemas.openxmlformats.org/officeDocument/2006/relationships/image" Target="../media/image44.png"/><Relationship Id="rId36" Type="http://schemas.openxmlformats.org/officeDocument/2006/relationships/image" Target="../media/image52.png"/><Relationship Id="rId10" Type="http://schemas.openxmlformats.org/officeDocument/2006/relationships/image" Target="../media/image26.png"/><Relationship Id="rId19" Type="http://schemas.openxmlformats.org/officeDocument/2006/relationships/image" Target="../media/image35.png"/><Relationship Id="rId31" Type="http://schemas.openxmlformats.org/officeDocument/2006/relationships/image" Target="../media/image47.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 Id="rId22" Type="http://schemas.openxmlformats.org/officeDocument/2006/relationships/image" Target="../media/image38.png"/><Relationship Id="rId27" Type="http://schemas.openxmlformats.org/officeDocument/2006/relationships/image" Target="../media/image43.png"/><Relationship Id="rId30" Type="http://schemas.openxmlformats.org/officeDocument/2006/relationships/image" Target="../media/image46.png"/><Relationship Id="rId35"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descr="A close up of a logo&#10;&#10;Description generated with very high confidence">
            <a:extLst>
              <a:ext uri="{FF2B5EF4-FFF2-40B4-BE49-F238E27FC236}">
                <a16:creationId xmlns:a16="http://schemas.microsoft.com/office/drawing/2014/main" id="{27D142F0-A77D-4EB7-A70F-3F65AE386884}"/>
              </a:ext>
            </a:extLst>
          </p:cNvPr>
          <p:cNvPicPr>
            <a:picLocks noChangeAspect="1"/>
          </p:cNvPicPr>
          <p:nvPr/>
        </p:nvPicPr>
        <p:blipFill rotWithShape="1">
          <a:blip r:embed="rId2"/>
          <a:srcRect t="80107" r="524"/>
          <a:stretch/>
        </p:blipFill>
        <p:spPr>
          <a:xfrm>
            <a:off x="2800793" y="419496"/>
            <a:ext cx="8165163" cy="1613130"/>
          </a:xfrm>
          <a:prstGeom prst="rect">
            <a:avLst/>
          </a:prstGeom>
        </p:spPr>
      </p:pic>
      <p:pic>
        <p:nvPicPr>
          <p:cNvPr id="20" name="Picture 21" descr="A picture containing drawing&#10;&#10;Description generated with very high confidence">
            <a:extLst>
              <a:ext uri="{FF2B5EF4-FFF2-40B4-BE49-F238E27FC236}">
                <a16:creationId xmlns:a16="http://schemas.microsoft.com/office/drawing/2014/main" id="{13F29900-DA3F-4B83-8D8C-E046EDB099E5}"/>
              </a:ext>
            </a:extLst>
          </p:cNvPr>
          <p:cNvPicPr>
            <a:picLocks noChangeAspect="1"/>
          </p:cNvPicPr>
          <p:nvPr/>
        </p:nvPicPr>
        <p:blipFill>
          <a:blip r:embed="rId3"/>
          <a:stretch>
            <a:fillRect/>
          </a:stretch>
        </p:blipFill>
        <p:spPr>
          <a:xfrm rot="900000">
            <a:off x="8289985" y="4052791"/>
            <a:ext cx="2743200" cy="2318004"/>
          </a:xfrm>
          <a:prstGeom prst="rect">
            <a:avLst/>
          </a:prstGeom>
        </p:spPr>
      </p:pic>
      <p:pic>
        <p:nvPicPr>
          <p:cNvPr id="26" name="Picture 29" descr="A close up of a logo&#10;&#10;Description generated with very high confidence">
            <a:extLst>
              <a:ext uri="{FF2B5EF4-FFF2-40B4-BE49-F238E27FC236}">
                <a16:creationId xmlns:a16="http://schemas.microsoft.com/office/drawing/2014/main" id="{A859156C-B3B1-417B-92AD-A0774CB17FB4}"/>
              </a:ext>
            </a:extLst>
          </p:cNvPr>
          <p:cNvPicPr>
            <a:picLocks noChangeAspect="1"/>
          </p:cNvPicPr>
          <p:nvPr/>
        </p:nvPicPr>
        <p:blipFill rotWithShape="1">
          <a:blip r:embed="rId2"/>
          <a:srcRect l="18848" t="4666" r="17801" b="23656"/>
          <a:stretch/>
        </p:blipFill>
        <p:spPr>
          <a:xfrm>
            <a:off x="209910" y="5289884"/>
            <a:ext cx="1320900" cy="1447457"/>
          </a:xfrm>
          <a:prstGeom prst="rect">
            <a:avLst/>
          </a:prstGeom>
        </p:spPr>
      </p:pic>
      <p:pic>
        <p:nvPicPr>
          <p:cNvPr id="2" name="Picture 2" descr="A screenshot of a cell phone&#10;&#10;Description generated with very high confidence">
            <a:extLst>
              <a:ext uri="{FF2B5EF4-FFF2-40B4-BE49-F238E27FC236}">
                <a16:creationId xmlns:a16="http://schemas.microsoft.com/office/drawing/2014/main" id="{F0AFC624-1845-444E-A7E6-5616D8ED24B3}"/>
              </a:ext>
            </a:extLst>
          </p:cNvPr>
          <p:cNvPicPr>
            <a:picLocks noChangeAspect="1"/>
          </p:cNvPicPr>
          <p:nvPr/>
        </p:nvPicPr>
        <p:blipFill rotWithShape="1">
          <a:blip r:embed="rId4"/>
          <a:srcRect l="18216" t="50404" r="32200" b="39892"/>
          <a:stretch/>
        </p:blipFill>
        <p:spPr>
          <a:xfrm>
            <a:off x="2251494" y="2599965"/>
            <a:ext cx="9437091" cy="1037106"/>
          </a:xfrm>
          <a:prstGeom prst="rect">
            <a:avLst/>
          </a:prstGeom>
        </p:spPr>
      </p:pic>
      <p:sp>
        <p:nvSpPr>
          <p:cNvPr id="4" name="TextBox 3">
            <a:extLst>
              <a:ext uri="{FF2B5EF4-FFF2-40B4-BE49-F238E27FC236}">
                <a16:creationId xmlns:a16="http://schemas.microsoft.com/office/drawing/2014/main" id="{8E25237A-7E1A-490D-8EB5-4C864710E18A}"/>
              </a:ext>
            </a:extLst>
          </p:cNvPr>
          <p:cNvSpPr txBox="1"/>
          <p:nvPr/>
        </p:nvSpPr>
        <p:spPr>
          <a:xfrm>
            <a:off x="5511800" y="2032000"/>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Calibri"/>
                <a:cs typeface="Calibri"/>
              </a:rPr>
              <a:t>presents</a:t>
            </a:r>
            <a:endParaRPr lang="en-US"/>
          </a:p>
        </p:txBody>
      </p:sp>
    </p:spTree>
    <p:extLst>
      <p:ext uri="{BB962C8B-B14F-4D97-AF65-F5344CB8AC3E}">
        <p14:creationId xmlns:p14="http://schemas.microsoft.com/office/powerpoint/2010/main" val="109857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6E7171-03FF-4EE9-875D-FAE4589BEB2A}"/>
              </a:ext>
            </a:extLst>
          </p:cNvPr>
          <p:cNvSpPr txBox="1"/>
          <p:nvPr/>
        </p:nvSpPr>
        <p:spPr>
          <a:xfrm>
            <a:off x="3876136" y="310551"/>
            <a:ext cx="492855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latin typeface="Biome"/>
              </a:rPr>
              <a:t>Challenge Types</a:t>
            </a:r>
          </a:p>
        </p:txBody>
      </p:sp>
      <p:cxnSp>
        <p:nvCxnSpPr>
          <p:cNvPr id="6" name="Straight Arrow Connector 5">
            <a:extLst>
              <a:ext uri="{FF2B5EF4-FFF2-40B4-BE49-F238E27FC236}">
                <a16:creationId xmlns:a16="http://schemas.microsoft.com/office/drawing/2014/main" id="{1E1357C0-D314-4399-A3B1-EF478BD19037}"/>
              </a:ext>
            </a:extLst>
          </p:cNvPr>
          <p:cNvCxnSpPr/>
          <p:nvPr/>
        </p:nvCxnSpPr>
        <p:spPr>
          <a:xfrm flipH="1" flipV="1">
            <a:off x="4314286" y="1230341"/>
            <a:ext cx="14378" cy="5290868"/>
          </a:xfrm>
          <a:prstGeom prst="straightConnector1">
            <a:avLst/>
          </a:prstGeom>
          <a:ln w="28575"/>
        </p:spPr>
        <p:style>
          <a:lnRef idx="2">
            <a:schemeClr val="dk1"/>
          </a:lnRef>
          <a:fillRef idx="0">
            <a:schemeClr val="dk1"/>
          </a:fillRef>
          <a:effectRef idx="1">
            <a:schemeClr val="dk1"/>
          </a:effectRef>
          <a:fontRef idx="minor">
            <a:schemeClr val="tx1"/>
          </a:fontRef>
        </p:style>
      </p:cxnSp>
      <p:pic>
        <p:nvPicPr>
          <p:cNvPr id="12" name="Picture 12" descr="A screenshot of a cell phone&#10;&#10;Description generated with very high confidence">
            <a:extLst>
              <a:ext uri="{FF2B5EF4-FFF2-40B4-BE49-F238E27FC236}">
                <a16:creationId xmlns:a16="http://schemas.microsoft.com/office/drawing/2014/main" id="{0CB347E1-CD20-403A-8E37-515FDE767D1E}"/>
              </a:ext>
            </a:extLst>
          </p:cNvPr>
          <p:cNvPicPr>
            <a:picLocks noChangeAspect="1"/>
          </p:cNvPicPr>
          <p:nvPr/>
        </p:nvPicPr>
        <p:blipFill rotWithShape="1">
          <a:blip r:embed="rId3"/>
          <a:srcRect l="16667" t="53113" r="39583" b="35897"/>
          <a:stretch/>
        </p:blipFill>
        <p:spPr>
          <a:xfrm>
            <a:off x="1446361" y="1406646"/>
            <a:ext cx="2860278" cy="431426"/>
          </a:xfrm>
          <a:prstGeom prst="rect">
            <a:avLst/>
          </a:prstGeom>
        </p:spPr>
      </p:pic>
      <p:cxnSp>
        <p:nvCxnSpPr>
          <p:cNvPr id="14" name="Straight Arrow Connector 13">
            <a:extLst>
              <a:ext uri="{FF2B5EF4-FFF2-40B4-BE49-F238E27FC236}">
                <a16:creationId xmlns:a16="http://schemas.microsoft.com/office/drawing/2014/main" id="{2308EAB7-27F0-4230-A03E-EC40D236CB07}"/>
              </a:ext>
            </a:extLst>
          </p:cNvPr>
          <p:cNvCxnSpPr>
            <a:cxnSpLocks/>
          </p:cNvCxnSpPr>
          <p:nvPr/>
        </p:nvCxnSpPr>
        <p:spPr>
          <a:xfrm flipH="1" flipV="1">
            <a:off x="8268059" y="1230341"/>
            <a:ext cx="14378" cy="5290868"/>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15" name="TextBox 14">
            <a:extLst>
              <a:ext uri="{FF2B5EF4-FFF2-40B4-BE49-F238E27FC236}">
                <a16:creationId xmlns:a16="http://schemas.microsoft.com/office/drawing/2014/main" id="{8CD5AF84-680E-4A9C-A129-6940C4EFF16C}"/>
              </a:ext>
            </a:extLst>
          </p:cNvPr>
          <p:cNvSpPr txBox="1"/>
          <p:nvPr/>
        </p:nvSpPr>
        <p:spPr>
          <a:xfrm>
            <a:off x="1443667" y="1961970"/>
            <a:ext cx="2743200"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Calibri"/>
                <a:cs typeface="Calibri"/>
              </a:rPr>
              <a:t>These tasks are all about trying to beat your high score and be the best you can be! Don't worry if it's hard at first, practice makes perfect!</a:t>
            </a:r>
            <a:endParaRPr lang="en-US" sz="2400">
              <a:latin typeface="Calibri"/>
              <a:cs typeface="Calibri"/>
            </a:endParaRPr>
          </a:p>
        </p:txBody>
      </p:sp>
      <p:sp>
        <p:nvSpPr>
          <p:cNvPr id="16" name="TextBox 15">
            <a:extLst>
              <a:ext uri="{FF2B5EF4-FFF2-40B4-BE49-F238E27FC236}">
                <a16:creationId xmlns:a16="http://schemas.microsoft.com/office/drawing/2014/main" id="{B65539A5-9D8C-44AA-B5AA-D5728FB7C099}"/>
              </a:ext>
            </a:extLst>
          </p:cNvPr>
          <p:cNvSpPr txBox="1"/>
          <p:nvPr/>
        </p:nvSpPr>
        <p:spPr>
          <a:xfrm>
            <a:off x="4458120" y="1961969"/>
            <a:ext cx="361950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Calibri"/>
                <a:cs typeface="Calibri"/>
              </a:rPr>
              <a:t>These competitions are ones you can take part in to help your school climb up the scoreboard, so give it your all in this huge team effort! </a:t>
            </a:r>
            <a:r>
              <a:rPr lang="en-US" sz="2400">
                <a:latin typeface="Calibri"/>
                <a:cs typeface="Calibri"/>
              </a:rPr>
              <a:t>It's all about participation!</a:t>
            </a:r>
            <a:endParaRPr lang="en-US" sz="2400" dirty="0">
              <a:latin typeface="Calibri"/>
              <a:cs typeface="Calibri"/>
            </a:endParaRPr>
          </a:p>
        </p:txBody>
      </p:sp>
      <p:sp>
        <p:nvSpPr>
          <p:cNvPr id="17" name="TextBox 16">
            <a:extLst>
              <a:ext uri="{FF2B5EF4-FFF2-40B4-BE49-F238E27FC236}">
                <a16:creationId xmlns:a16="http://schemas.microsoft.com/office/drawing/2014/main" id="{6760107F-2E40-468C-AEE9-87039A028B3A}"/>
              </a:ext>
            </a:extLst>
          </p:cNvPr>
          <p:cNvSpPr txBox="1"/>
          <p:nvPr/>
        </p:nvSpPr>
        <p:spPr>
          <a:xfrm>
            <a:off x="8405184" y="1961970"/>
            <a:ext cx="361950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Calibri"/>
                <a:cs typeface="Calibri"/>
              </a:rPr>
              <a:t>These challenges will require you to get your problem-solving hat on and show us some of your creative ways to get active, remember to think outside the box!</a:t>
            </a:r>
          </a:p>
        </p:txBody>
      </p:sp>
      <p:pic>
        <p:nvPicPr>
          <p:cNvPr id="3" name="Picture 4" descr="A screenshot of a cell phone&#10;&#10;Description generated with very high confidence">
            <a:extLst>
              <a:ext uri="{FF2B5EF4-FFF2-40B4-BE49-F238E27FC236}">
                <a16:creationId xmlns:a16="http://schemas.microsoft.com/office/drawing/2014/main" id="{699949CF-A6B6-4F68-86DD-D3C79E4EBF42}"/>
              </a:ext>
            </a:extLst>
          </p:cNvPr>
          <p:cNvPicPr>
            <a:picLocks noChangeAspect="1"/>
          </p:cNvPicPr>
          <p:nvPr/>
        </p:nvPicPr>
        <p:blipFill rotWithShape="1">
          <a:blip r:embed="rId4"/>
          <a:srcRect l="18025" t="36609" r="56778" b="57913"/>
          <a:stretch/>
        </p:blipFill>
        <p:spPr>
          <a:xfrm>
            <a:off x="4393721" y="1349137"/>
            <a:ext cx="3728322" cy="432125"/>
          </a:xfrm>
          <a:prstGeom prst="rect">
            <a:avLst/>
          </a:prstGeom>
        </p:spPr>
      </p:pic>
      <p:pic>
        <p:nvPicPr>
          <p:cNvPr id="4" name="Picture 2" descr="A screenshot of a cell phone&#10;&#10;Description generated with very high confidence">
            <a:extLst>
              <a:ext uri="{FF2B5EF4-FFF2-40B4-BE49-F238E27FC236}">
                <a16:creationId xmlns:a16="http://schemas.microsoft.com/office/drawing/2014/main" id="{52F56446-DB30-40AC-93DE-64E670A2C975}"/>
              </a:ext>
            </a:extLst>
          </p:cNvPr>
          <p:cNvPicPr>
            <a:picLocks noChangeAspect="1"/>
          </p:cNvPicPr>
          <p:nvPr/>
        </p:nvPicPr>
        <p:blipFill rotWithShape="1">
          <a:blip r:embed="rId5"/>
          <a:srcRect l="18003" t="51744" r="40589" b="40116"/>
          <a:stretch/>
        </p:blipFill>
        <p:spPr>
          <a:xfrm>
            <a:off x="8419381" y="1349136"/>
            <a:ext cx="3621918" cy="430539"/>
          </a:xfrm>
          <a:prstGeom prst="rect">
            <a:avLst/>
          </a:prstGeom>
        </p:spPr>
      </p:pic>
      <p:pic>
        <p:nvPicPr>
          <p:cNvPr id="5" name="Picture 29" descr="A close up of a logo&#10;&#10;Description generated with very high confidence">
            <a:extLst>
              <a:ext uri="{FF2B5EF4-FFF2-40B4-BE49-F238E27FC236}">
                <a16:creationId xmlns:a16="http://schemas.microsoft.com/office/drawing/2014/main" id="{1A534DD3-D35B-44C8-B168-B01E6707A958}"/>
              </a:ext>
            </a:extLst>
          </p:cNvPr>
          <p:cNvPicPr>
            <a:picLocks noChangeAspect="1"/>
          </p:cNvPicPr>
          <p:nvPr/>
        </p:nvPicPr>
        <p:blipFill rotWithShape="1">
          <a:blip r:embed="rId6"/>
          <a:srcRect l="18848" t="4666" r="17801" b="23656"/>
          <a:stretch/>
        </p:blipFill>
        <p:spPr>
          <a:xfrm>
            <a:off x="209910" y="6138148"/>
            <a:ext cx="558900" cy="599193"/>
          </a:xfrm>
          <a:prstGeom prst="rect">
            <a:avLst/>
          </a:prstGeom>
        </p:spPr>
      </p:pic>
    </p:spTree>
    <p:extLst>
      <p:ext uri="{BB962C8B-B14F-4D97-AF65-F5344CB8AC3E}">
        <p14:creationId xmlns:p14="http://schemas.microsoft.com/office/powerpoint/2010/main" val="1471727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8" descr="A picture containing graphics&#10;&#10;Description generated with very high confidence">
            <a:extLst>
              <a:ext uri="{FF2B5EF4-FFF2-40B4-BE49-F238E27FC236}">
                <a16:creationId xmlns:a16="http://schemas.microsoft.com/office/drawing/2014/main" id="{D627D6D2-4425-4098-8907-C15396501CDB}"/>
              </a:ext>
            </a:extLst>
          </p:cNvPr>
          <p:cNvPicPr>
            <a:picLocks noChangeAspect="1"/>
          </p:cNvPicPr>
          <p:nvPr/>
        </p:nvPicPr>
        <p:blipFill rotWithShape="1">
          <a:blip r:embed="rId2"/>
          <a:srcRect l="6283" t="8108" r="4712" b="17695"/>
          <a:stretch/>
        </p:blipFill>
        <p:spPr>
          <a:xfrm rot="1860000">
            <a:off x="10353076" y="285713"/>
            <a:ext cx="1780236" cy="1156263"/>
          </a:xfrm>
          <a:prstGeom prst="rect">
            <a:avLst/>
          </a:prstGeom>
        </p:spPr>
      </p:pic>
      <p:pic>
        <p:nvPicPr>
          <p:cNvPr id="2" name="Picture 2" descr="A screenshot of a computer&#10;&#10;Description generated with very high confidence">
            <a:extLst>
              <a:ext uri="{FF2B5EF4-FFF2-40B4-BE49-F238E27FC236}">
                <a16:creationId xmlns:a16="http://schemas.microsoft.com/office/drawing/2014/main" id="{A7C03A88-FB07-45EB-9FFC-16394FACC597}"/>
              </a:ext>
            </a:extLst>
          </p:cNvPr>
          <p:cNvPicPr>
            <a:picLocks noChangeAspect="1"/>
          </p:cNvPicPr>
          <p:nvPr/>
        </p:nvPicPr>
        <p:blipFill rotWithShape="1">
          <a:blip r:embed="rId3"/>
          <a:srcRect l="18060" t="78472" r="59713" b="11343"/>
          <a:stretch/>
        </p:blipFill>
        <p:spPr>
          <a:xfrm>
            <a:off x="4460383" y="95911"/>
            <a:ext cx="3931297" cy="1006899"/>
          </a:xfrm>
          <a:prstGeom prst="rect">
            <a:avLst/>
          </a:prstGeom>
        </p:spPr>
      </p:pic>
      <p:pic>
        <p:nvPicPr>
          <p:cNvPr id="4" name="Picture 4" descr="A screenshot of a cell phone&#10;&#10;Description generated with very high confidence">
            <a:extLst>
              <a:ext uri="{FF2B5EF4-FFF2-40B4-BE49-F238E27FC236}">
                <a16:creationId xmlns:a16="http://schemas.microsoft.com/office/drawing/2014/main" id="{F736C1FE-6347-4189-A421-BCE59E408185}"/>
              </a:ext>
            </a:extLst>
          </p:cNvPr>
          <p:cNvPicPr>
            <a:picLocks noChangeAspect="1"/>
          </p:cNvPicPr>
          <p:nvPr/>
        </p:nvPicPr>
        <p:blipFill rotWithShape="1">
          <a:blip r:embed="rId4"/>
          <a:srcRect l="17883" t="73096" r="41059" b="16497"/>
          <a:stretch/>
        </p:blipFill>
        <p:spPr>
          <a:xfrm>
            <a:off x="2797834" y="1004079"/>
            <a:ext cx="7273777" cy="1005412"/>
          </a:xfrm>
          <a:prstGeom prst="rect">
            <a:avLst/>
          </a:prstGeom>
        </p:spPr>
      </p:pic>
      <p:pic>
        <p:nvPicPr>
          <p:cNvPr id="18" name="Picture 18" descr="A screenshot of a cell phone&#10;&#10;Description generated with very high confidence">
            <a:extLst>
              <a:ext uri="{FF2B5EF4-FFF2-40B4-BE49-F238E27FC236}">
                <a16:creationId xmlns:a16="http://schemas.microsoft.com/office/drawing/2014/main" id="{83F9628C-3CDF-464C-9846-4D0F56FE6323}"/>
              </a:ext>
            </a:extLst>
          </p:cNvPr>
          <p:cNvPicPr>
            <a:picLocks noChangeAspect="1"/>
          </p:cNvPicPr>
          <p:nvPr/>
        </p:nvPicPr>
        <p:blipFill rotWithShape="1">
          <a:blip r:embed="rId5"/>
          <a:srcRect l="18161" t="53061" r="39540" b="40408"/>
          <a:stretch/>
        </p:blipFill>
        <p:spPr>
          <a:xfrm>
            <a:off x="3387306" y="5719854"/>
            <a:ext cx="6986184" cy="603219"/>
          </a:xfrm>
          <a:prstGeom prst="rect">
            <a:avLst/>
          </a:prstGeom>
        </p:spPr>
      </p:pic>
      <p:sp>
        <p:nvSpPr>
          <p:cNvPr id="21" name="TextBox 20">
            <a:extLst>
              <a:ext uri="{FF2B5EF4-FFF2-40B4-BE49-F238E27FC236}">
                <a16:creationId xmlns:a16="http://schemas.microsoft.com/office/drawing/2014/main" id="{2C0C8715-AEA3-479C-87F4-4F7CACB810A1}"/>
              </a:ext>
            </a:extLst>
          </p:cNvPr>
          <p:cNvSpPr txBox="1"/>
          <p:nvPr/>
        </p:nvSpPr>
        <p:spPr>
          <a:xfrm>
            <a:off x="2136476" y="2078967"/>
            <a:ext cx="873855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Calibri"/>
                <a:cs typeface="Calibri"/>
              </a:rPr>
              <a:t>This week's theme is Rainbow Road! Can you go for all 3 challenges &amp; complete the Rainbow Road? Take a look at what each challenge has in store for you!</a:t>
            </a:r>
          </a:p>
        </p:txBody>
      </p:sp>
      <p:pic>
        <p:nvPicPr>
          <p:cNvPr id="28" name="Picture 28" descr="A picture containing drawing&#10;&#10;Description generated with very high confidence">
            <a:extLst>
              <a:ext uri="{FF2B5EF4-FFF2-40B4-BE49-F238E27FC236}">
                <a16:creationId xmlns:a16="http://schemas.microsoft.com/office/drawing/2014/main" id="{E84ED2F3-0275-4FE5-A2D6-006624B5EAE7}"/>
              </a:ext>
            </a:extLst>
          </p:cNvPr>
          <p:cNvPicPr>
            <a:picLocks noChangeAspect="1"/>
          </p:cNvPicPr>
          <p:nvPr/>
        </p:nvPicPr>
        <p:blipFill>
          <a:blip r:embed="rId6"/>
          <a:stretch>
            <a:fillRect/>
          </a:stretch>
        </p:blipFill>
        <p:spPr>
          <a:xfrm rot="-300000">
            <a:off x="1752256" y="3494789"/>
            <a:ext cx="1708031" cy="1864585"/>
          </a:xfrm>
          <a:prstGeom prst="rect">
            <a:avLst/>
          </a:prstGeom>
        </p:spPr>
      </p:pic>
      <p:pic>
        <p:nvPicPr>
          <p:cNvPr id="31" name="Picture 29" descr="A close up of a logo&#10;&#10;Description generated with very high confidence">
            <a:extLst>
              <a:ext uri="{FF2B5EF4-FFF2-40B4-BE49-F238E27FC236}">
                <a16:creationId xmlns:a16="http://schemas.microsoft.com/office/drawing/2014/main" id="{184D5D3E-7851-4374-90D0-BC1E8ADE35AB}"/>
              </a:ext>
            </a:extLst>
          </p:cNvPr>
          <p:cNvPicPr>
            <a:picLocks noChangeAspect="1"/>
          </p:cNvPicPr>
          <p:nvPr/>
        </p:nvPicPr>
        <p:blipFill rotWithShape="1">
          <a:blip r:embed="rId7"/>
          <a:srcRect l="18848" t="4666" r="17801" b="23656"/>
          <a:stretch/>
        </p:blipFill>
        <p:spPr>
          <a:xfrm>
            <a:off x="209910" y="6138148"/>
            <a:ext cx="558900" cy="599193"/>
          </a:xfrm>
          <a:prstGeom prst="rect">
            <a:avLst/>
          </a:prstGeom>
        </p:spPr>
      </p:pic>
      <p:pic>
        <p:nvPicPr>
          <p:cNvPr id="32" name="Picture 32" descr="A screenshot of a cell phone&#10;&#10;Description generated with very high confidence">
            <a:extLst>
              <a:ext uri="{FF2B5EF4-FFF2-40B4-BE49-F238E27FC236}">
                <a16:creationId xmlns:a16="http://schemas.microsoft.com/office/drawing/2014/main" id="{6AF462EF-B97F-4C0B-8CCD-E990C4BAE42D}"/>
              </a:ext>
            </a:extLst>
          </p:cNvPr>
          <p:cNvPicPr>
            <a:picLocks noChangeAspect="1"/>
          </p:cNvPicPr>
          <p:nvPr/>
        </p:nvPicPr>
        <p:blipFill rotWithShape="1">
          <a:blip r:embed="rId8"/>
          <a:srcRect l="17413" t="66216" r="46269" b="22973"/>
          <a:stretch/>
        </p:blipFill>
        <p:spPr>
          <a:xfrm>
            <a:off x="4336211" y="3592003"/>
            <a:ext cx="4714735" cy="789709"/>
          </a:xfrm>
          <a:prstGeom prst="rect">
            <a:avLst/>
          </a:prstGeom>
        </p:spPr>
      </p:pic>
      <p:pic>
        <p:nvPicPr>
          <p:cNvPr id="34" name="Picture 34" descr="A screenshot of a cell phone&#10;&#10;Description generated with very high confidence">
            <a:extLst>
              <a:ext uri="{FF2B5EF4-FFF2-40B4-BE49-F238E27FC236}">
                <a16:creationId xmlns:a16="http://schemas.microsoft.com/office/drawing/2014/main" id="{4F223E3A-BB95-4014-AE4D-4C57499274C0}"/>
              </a:ext>
            </a:extLst>
          </p:cNvPr>
          <p:cNvPicPr>
            <a:picLocks noChangeAspect="1"/>
          </p:cNvPicPr>
          <p:nvPr/>
        </p:nvPicPr>
        <p:blipFill rotWithShape="1">
          <a:blip r:embed="rId9"/>
          <a:srcRect l="18115" t="36640" r="57024" b="57985"/>
          <a:stretch/>
        </p:blipFill>
        <p:spPr>
          <a:xfrm>
            <a:off x="3962401" y="4618190"/>
            <a:ext cx="5467107" cy="685129"/>
          </a:xfrm>
          <a:prstGeom prst="rect">
            <a:avLst/>
          </a:prstGeom>
        </p:spPr>
      </p:pic>
    </p:spTree>
    <p:extLst>
      <p:ext uri="{BB962C8B-B14F-4D97-AF65-F5344CB8AC3E}">
        <p14:creationId xmlns:p14="http://schemas.microsoft.com/office/powerpoint/2010/main" val="1487669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12" descr="A screenshot of a cell phone&#10;&#10;Description generated with very high confidence">
            <a:extLst>
              <a:ext uri="{FF2B5EF4-FFF2-40B4-BE49-F238E27FC236}">
                <a16:creationId xmlns:a16="http://schemas.microsoft.com/office/drawing/2014/main" id="{FDEB8086-4B5D-4110-96C6-EF9D4934DB46}"/>
              </a:ext>
            </a:extLst>
          </p:cNvPr>
          <p:cNvPicPr>
            <a:picLocks noChangeAspect="1"/>
          </p:cNvPicPr>
          <p:nvPr/>
        </p:nvPicPr>
        <p:blipFill rotWithShape="1">
          <a:blip r:embed="rId2"/>
          <a:srcRect l="16667" t="53113" r="39583" b="35897"/>
          <a:stretch/>
        </p:blipFill>
        <p:spPr>
          <a:xfrm>
            <a:off x="3489486" y="46188"/>
            <a:ext cx="6096209" cy="914863"/>
          </a:xfrm>
          <a:prstGeom prst="rect">
            <a:avLst/>
          </a:prstGeom>
        </p:spPr>
      </p:pic>
      <p:sp>
        <p:nvSpPr>
          <p:cNvPr id="11" name="TextBox 10">
            <a:extLst>
              <a:ext uri="{FF2B5EF4-FFF2-40B4-BE49-F238E27FC236}">
                <a16:creationId xmlns:a16="http://schemas.microsoft.com/office/drawing/2014/main" id="{ED44C64D-2581-455E-9D83-3781D64A9021}"/>
              </a:ext>
            </a:extLst>
          </p:cNvPr>
          <p:cNvSpPr txBox="1"/>
          <p:nvPr/>
        </p:nvSpPr>
        <p:spPr>
          <a:xfrm>
            <a:off x="2078966" y="813760"/>
            <a:ext cx="893984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Calibri"/>
                <a:cs typeface="Calibri"/>
              </a:rPr>
              <a:t>This week's personal best is to see how fast you can get through the rainbow fitness test and climb the rainbow ladder! Take a look below!</a:t>
            </a:r>
          </a:p>
        </p:txBody>
      </p:sp>
      <p:sp>
        <p:nvSpPr>
          <p:cNvPr id="13" name="TextBox 12">
            <a:extLst>
              <a:ext uri="{FF2B5EF4-FFF2-40B4-BE49-F238E27FC236}">
                <a16:creationId xmlns:a16="http://schemas.microsoft.com/office/drawing/2014/main" id="{0B3C799C-9FAB-4CE3-8E94-CB912052FD5C}"/>
              </a:ext>
            </a:extLst>
          </p:cNvPr>
          <p:cNvSpPr txBox="1"/>
          <p:nvPr/>
        </p:nvSpPr>
        <p:spPr>
          <a:xfrm>
            <a:off x="785003" y="3401683"/>
            <a:ext cx="271444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FF0000"/>
                </a:solidFill>
                <a:latin typeface="Britannic Bold"/>
                <a:cs typeface="Calibri"/>
              </a:rPr>
              <a:t>Red: 10 Star Jumps!</a:t>
            </a:r>
          </a:p>
        </p:txBody>
      </p:sp>
      <p:sp>
        <p:nvSpPr>
          <p:cNvPr id="18" name="TextBox 17">
            <a:extLst>
              <a:ext uri="{FF2B5EF4-FFF2-40B4-BE49-F238E27FC236}">
                <a16:creationId xmlns:a16="http://schemas.microsoft.com/office/drawing/2014/main" id="{1580780F-BD76-47BD-A367-8FAE49D7BEC3}"/>
              </a:ext>
            </a:extLst>
          </p:cNvPr>
          <p:cNvSpPr txBox="1"/>
          <p:nvPr/>
        </p:nvSpPr>
        <p:spPr>
          <a:xfrm>
            <a:off x="1360097" y="2610928"/>
            <a:ext cx="271444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FFC000"/>
                </a:solidFill>
                <a:latin typeface="Britannic Bold"/>
                <a:cs typeface="Calibri"/>
              </a:rPr>
              <a:t>Orange: 10 Sit Ups!</a:t>
            </a:r>
          </a:p>
        </p:txBody>
      </p:sp>
      <p:sp>
        <p:nvSpPr>
          <p:cNvPr id="19" name="TextBox 18">
            <a:extLst>
              <a:ext uri="{FF2B5EF4-FFF2-40B4-BE49-F238E27FC236}">
                <a16:creationId xmlns:a16="http://schemas.microsoft.com/office/drawing/2014/main" id="{235A3A4E-2B38-46FA-ABDE-F8847099BC83}"/>
              </a:ext>
            </a:extLst>
          </p:cNvPr>
          <p:cNvSpPr txBox="1"/>
          <p:nvPr/>
        </p:nvSpPr>
        <p:spPr>
          <a:xfrm>
            <a:off x="2970361" y="1906439"/>
            <a:ext cx="271444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F7F736"/>
                </a:solidFill>
                <a:latin typeface="Britannic Bold"/>
                <a:cs typeface="Calibri"/>
              </a:rPr>
              <a:t>Yellow: 10 Lunges!</a:t>
            </a:r>
          </a:p>
        </p:txBody>
      </p:sp>
      <p:sp>
        <p:nvSpPr>
          <p:cNvPr id="20" name="TextBox 19">
            <a:extLst>
              <a:ext uri="{FF2B5EF4-FFF2-40B4-BE49-F238E27FC236}">
                <a16:creationId xmlns:a16="http://schemas.microsoft.com/office/drawing/2014/main" id="{5B16B07F-62D7-4DE2-9B6F-EF38F075D19A}"/>
              </a:ext>
            </a:extLst>
          </p:cNvPr>
          <p:cNvSpPr txBox="1"/>
          <p:nvPr/>
        </p:nvSpPr>
        <p:spPr>
          <a:xfrm>
            <a:off x="5184475" y="1719531"/>
            <a:ext cx="271444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92D050"/>
                </a:solidFill>
                <a:latin typeface="Britannic Bold"/>
                <a:cs typeface="Calibri"/>
              </a:rPr>
              <a:t>Green: 10 Toe Touches!</a:t>
            </a:r>
          </a:p>
        </p:txBody>
      </p:sp>
      <p:sp>
        <p:nvSpPr>
          <p:cNvPr id="21" name="TextBox 20">
            <a:extLst>
              <a:ext uri="{FF2B5EF4-FFF2-40B4-BE49-F238E27FC236}">
                <a16:creationId xmlns:a16="http://schemas.microsoft.com/office/drawing/2014/main" id="{A124DE87-193F-4C05-8D07-B8198AFEC753}"/>
              </a:ext>
            </a:extLst>
          </p:cNvPr>
          <p:cNvSpPr txBox="1"/>
          <p:nvPr/>
        </p:nvSpPr>
        <p:spPr>
          <a:xfrm>
            <a:off x="7657381" y="1963947"/>
            <a:ext cx="271444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00B0F0"/>
                </a:solidFill>
                <a:latin typeface="Britannic Bold"/>
                <a:cs typeface="Calibri"/>
              </a:rPr>
              <a:t>Blue: 10 High Knees!</a:t>
            </a:r>
          </a:p>
        </p:txBody>
      </p:sp>
      <p:sp>
        <p:nvSpPr>
          <p:cNvPr id="22" name="TextBox 21">
            <a:extLst>
              <a:ext uri="{FF2B5EF4-FFF2-40B4-BE49-F238E27FC236}">
                <a16:creationId xmlns:a16="http://schemas.microsoft.com/office/drawing/2014/main" id="{8A1022D8-C01F-4375-AE1D-E0D258E61174}"/>
              </a:ext>
            </a:extLst>
          </p:cNvPr>
          <p:cNvSpPr txBox="1"/>
          <p:nvPr/>
        </p:nvSpPr>
        <p:spPr>
          <a:xfrm>
            <a:off x="9238890" y="2610927"/>
            <a:ext cx="271444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002060"/>
                </a:solidFill>
                <a:latin typeface="Britannic Bold"/>
                <a:cs typeface="Calibri"/>
              </a:rPr>
              <a:t>Indigo: 10 Tuck Jumps!</a:t>
            </a:r>
          </a:p>
        </p:txBody>
      </p:sp>
      <p:sp>
        <p:nvSpPr>
          <p:cNvPr id="23" name="TextBox 22">
            <a:extLst>
              <a:ext uri="{FF2B5EF4-FFF2-40B4-BE49-F238E27FC236}">
                <a16:creationId xmlns:a16="http://schemas.microsoft.com/office/drawing/2014/main" id="{FA96527B-37D4-454B-990D-ECD86D9EA044}"/>
              </a:ext>
            </a:extLst>
          </p:cNvPr>
          <p:cNvSpPr txBox="1"/>
          <p:nvPr/>
        </p:nvSpPr>
        <p:spPr>
          <a:xfrm>
            <a:off x="10087153" y="3401683"/>
            <a:ext cx="271444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7030A0"/>
                </a:solidFill>
                <a:latin typeface="Britannic Bold"/>
                <a:cs typeface="Calibri"/>
              </a:rPr>
              <a:t>Violet: 10 Punches!</a:t>
            </a:r>
          </a:p>
        </p:txBody>
      </p:sp>
      <p:sp>
        <p:nvSpPr>
          <p:cNvPr id="24" name="TextBox 23">
            <a:extLst>
              <a:ext uri="{FF2B5EF4-FFF2-40B4-BE49-F238E27FC236}">
                <a16:creationId xmlns:a16="http://schemas.microsoft.com/office/drawing/2014/main" id="{E2C5E348-D3BC-4B36-9E7E-1EE09D093EBD}"/>
              </a:ext>
            </a:extLst>
          </p:cNvPr>
          <p:cNvSpPr txBox="1"/>
          <p:nvPr/>
        </p:nvSpPr>
        <p:spPr>
          <a:xfrm>
            <a:off x="1992701" y="5141344"/>
            <a:ext cx="893984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400" dirty="0">
              <a:latin typeface="Calibri"/>
              <a:cs typeface="Calibri"/>
            </a:endParaRPr>
          </a:p>
        </p:txBody>
      </p:sp>
      <p:sp>
        <p:nvSpPr>
          <p:cNvPr id="25" name="TextBox 24">
            <a:extLst>
              <a:ext uri="{FF2B5EF4-FFF2-40B4-BE49-F238E27FC236}">
                <a16:creationId xmlns:a16="http://schemas.microsoft.com/office/drawing/2014/main" id="{2C2CB1C5-4186-449E-BD99-BB00E98643CB}"/>
              </a:ext>
            </a:extLst>
          </p:cNvPr>
          <p:cNvSpPr txBox="1"/>
          <p:nvPr/>
        </p:nvSpPr>
        <p:spPr>
          <a:xfrm>
            <a:off x="3833002" y="2409647"/>
            <a:ext cx="5417387" cy="40010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latin typeface="Calibri"/>
                <a:cs typeface="Calibri"/>
              </a:rPr>
              <a:t>Rainbow Ladder:</a:t>
            </a:r>
            <a:endParaRPr lang="en-US" dirty="0"/>
          </a:p>
          <a:p>
            <a:pPr algn="ctr"/>
            <a:r>
              <a:rPr lang="en-US" dirty="0">
                <a:latin typeface="Modern Love Grunge"/>
                <a:cs typeface="Calibri"/>
              </a:rPr>
              <a:t>3+ minutes: Rainbow beginner</a:t>
            </a:r>
          </a:p>
          <a:p>
            <a:pPr algn="ctr"/>
            <a:endParaRPr lang="en-US" dirty="0">
              <a:latin typeface="Modern Love Grunge"/>
              <a:cs typeface="Calibri"/>
            </a:endParaRPr>
          </a:p>
          <a:p>
            <a:pPr algn="ctr"/>
            <a:r>
              <a:rPr lang="en-US" dirty="0">
                <a:latin typeface="Modern Love Grunge"/>
                <a:cs typeface="Calibri"/>
              </a:rPr>
              <a:t>2:30 - 3 minutes: Rainbow Leprechaun</a:t>
            </a:r>
          </a:p>
          <a:p>
            <a:pPr algn="ctr"/>
            <a:endParaRPr lang="en-US" dirty="0">
              <a:latin typeface="Modern Love Grunge"/>
              <a:cs typeface="Calibri"/>
            </a:endParaRPr>
          </a:p>
          <a:p>
            <a:pPr algn="ctr"/>
            <a:r>
              <a:rPr lang="en-US" dirty="0">
                <a:latin typeface="Modern Love Grunge"/>
                <a:cs typeface="Calibri"/>
              </a:rPr>
              <a:t>2 – 2:30 minutes: Rainbow Elf</a:t>
            </a:r>
          </a:p>
          <a:p>
            <a:pPr algn="ctr"/>
            <a:endParaRPr lang="en-US" dirty="0">
              <a:latin typeface="Modern Love Grunge"/>
              <a:cs typeface="Calibri"/>
            </a:endParaRPr>
          </a:p>
          <a:p>
            <a:pPr algn="ctr"/>
            <a:r>
              <a:rPr lang="en-US" dirty="0">
                <a:latin typeface="Modern Love Grunge"/>
                <a:cs typeface="Calibri"/>
              </a:rPr>
              <a:t>1:30 - 2 minutes: Rainbow Wizard!</a:t>
            </a:r>
          </a:p>
          <a:p>
            <a:pPr algn="ctr"/>
            <a:endParaRPr lang="en-US" dirty="0">
              <a:latin typeface="Modern Love Grunge"/>
              <a:cs typeface="Calibri"/>
            </a:endParaRPr>
          </a:p>
          <a:p>
            <a:pPr algn="ctr"/>
            <a:r>
              <a:rPr lang="en-US" dirty="0">
                <a:latin typeface="Modern Love Grunge"/>
                <a:cs typeface="Calibri"/>
              </a:rPr>
              <a:t>1 – 1:30 minutes: Rainbow Ninja!</a:t>
            </a:r>
          </a:p>
          <a:p>
            <a:pPr algn="ctr"/>
            <a:endParaRPr lang="en-US" dirty="0">
              <a:latin typeface="Modern Love Grunge"/>
              <a:cs typeface="Calibri"/>
            </a:endParaRPr>
          </a:p>
          <a:p>
            <a:pPr algn="ctr"/>
            <a:r>
              <a:rPr lang="en-US" dirty="0">
                <a:latin typeface="Modern Love Grunge"/>
                <a:cs typeface="Calibri"/>
              </a:rPr>
              <a:t>Under 1 minute: Rainbow Warrior!</a:t>
            </a:r>
          </a:p>
          <a:p>
            <a:pPr algn="ctr"/>
            <a:endParaRPr lang="en-US" sz="2400" dirty="0">
              <a:latin typeface="Calibri"/>
              <a:cs typeface="Calibri"/>
            </a:endParaRPr>
          </a:p>
        </p:txBody>
      </p:sp>
      <p:pic>
        <p:nvPicPr>
          <p:cNvPr id="26" name="Picture 26" descr="A close up of a logo&#10;&#10;Description generated with high confidence">
            <a:extLst>
              <a:ext uri="{FF2B5EF4-FFF2-40B4-BE49-F238E27FC236}">
                <a16:creationId xmlns:a16="http://schemas.microsoft.com/office/drawing/2014/main" id="{6B385D2C-BB81-4961-8D51-260D45567189}"/>
              </a:ext>
            </a:extLst>
          </p:cNvPr>
          <p:cNvPicPr>
            <a:picLocks noChangeAspect="1"/>
          </p:cNvPicPr>
          <p:nvPr/>
        </p:nvPicPr>
        <p:blipFill rotWithShape="1">
          <a:blip r:embed="rId3"/>
          <a:srcRect t="3352" r="523" b="10890"/>
          <a:stretch/>
        </p:blipFill>
        <p:spPr>
          <a:xfrm rot="-600000">
            <a:off x="2366513" y="4045408"/>
            <a:ext cx="1823067" cy="1649319"/>
          </a:xfrm>
          <a:prstGeom prst="rect">
            <a:avLst/>
          </a:prstGeom>
        </p:spPr>
      </p:pic>
      <p:pic>
        <p:nvPicPr>
          <p:cNvPr id="28" name="Picture 28" descr="A drawing of a cartoon character&#10;&#10;Description generated with high confidence">
            <a:extLst>
              <a:ext uri="{FF2B5EF4-FFF2-40B4-BE49-F238E27FC236}">
                <a16:creationId xmlns:a16="http://schemas.microsoft.com/office/drawing/2014/main" id="{70E7628B-3184-4FAB-838A-ABD2832B2261}"/>
              </a:ext>
            </a:extLst>
          </p:cNvPr>
          <p:cNvPicPr>
            <a:picLocks noChangeAspect="1"/>
          </p:cNvPicPr>
          <p:nvPr/>
        </p:nvPicPr>
        <p:blipFill rotWithShape="1">
          <a:blip r:embed="rId4"/>
          <a:srcRect l="4188" t="31414" r="5236" b="30890"/>
          <a:stretch/>
        </p:blipFill>
        <p:spPr>
          <a:xfrm>
            <a:off x="9123871" y="4616571"/>
            <a:ext cx="2484675" cy="1034111"/>
          </a:xfrm>
          <a:prstGeom prst="rect">
            <a:avLst/>
          </a:prstGeom>
        </p:spPr>
      </p:pic>
      <p:sp>
        <p:nvSpPr>
          <p:cNvPr id="31" name="TextBox 30">
            <a:extLst>
              <a:ext uri="{FF2B5EF4-FFF2-40B4-BE49-F238E27FC236}">
                <a16:creationId xmlns:a16="http://schemas.microsoft.com/office/drawing/2014/main" id="{85B977A2-FAB1-41A7-B254-C2FB393C2B6F}"/>
              </a:ext>
            </a:extLst>
          </p:cNvPr>
          <p:cNvSpPr txBox="1"/>
          <p:nvPr/>
        </p:nvSpPr>
        <p:spPr>
          <a:xfrm>
            <a:off x="2851509" y="5971634"/>
            <a:ext cx="7365040" cy="876151"/>
          </a:xfrm>
          <a:prstGeom prst="rect">
            <a:avLst/>
          </a:prstGeom>
          <a:ln w="28575"/>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t>Need help?</a:t>
            </a:r>
          </a:p>
          <a:p>
            <a:pPr algn="ctr"/>
            <a:r>
              <a:rPr lang="en-US" sz="1400" dirty="0"/>
              <a:t>Here's a link to our example! </a:t>
            </a:r>
            <a:r>
              <a:rPr lang="en-US" sz="1400" dirty="0">
                <a:ea typeface="+mn-lt"/>
                <a:cs typeface="+mn-lt"/>
                <a:hlinkClick r:id="rId5"/>
              </a:rPr>
              <a:t>https://www.youtube.com/watch?v=THERWO0x590</a:t>
            </a:r>
          </a:p>
          <a:p>
            <a:pPr algn="ctr"/>
            <a:endParaRPr lang="en-US" dirty="0"/>
          </a:p>
        </p:txBody>
      </p:sp>
      <p:pic>
        <p:nvPicPr>
          <p:cNvPr id="33" name="Picture 29" descr="A close up of a logo&#10;&#10;Description generated with very high confidence">
            <a:extLst>
              <a:ext uri="{FF2B5EF4-FFF2-40B4-BE49-F238E27FC236}">
                <a16:creationId xmlns:a16="http://schemas.microsoft.com/office/drawing/2014/main" id="{784E7209-D765-4E3E-B648-45CD6B171358}"/>
              </a:ext>
            </a:extLst>
          </p:cNvPr>
          <p:cNvPicPr>
            <a:picLocks noChangeAspect="1"/>
          </p:cNvPicPr>
          <p:nvPr/>
        </p:nvPicPr>
        <p:blipFill rotWithShape="1">
          <a:blip r:embed="rId6"/>
          <a:srcRect l="18848" t="4666" r="17801" b="23656"/>
          <a:stretch/>
        </p:blipFill>
        <p:spPr>
          <a:xfrm>
            <a:off x="209910" y="6138148"/>
            <a:ext cx="558900" cy="599193"/>
          </a:xfrm>
          <a:prstGeom prst="rect">
            <a:avLst/>
          </a:prstGeom>
        </p:spPr>
      </p:pic>
    </p:spTree>
    <p:extLst>
      <p:ext uri="{BB962C8B-B14F-4D97-AF65-F5344CB8AC3E}">
        <p14:creationId xmlns:p14="http://schemas.microsoft.com/office/powerpoint/2010/main" val="1337271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screenshot of a cell phone&#10;&#10;Description generated with very high confidence">
            <a:extLst>
              <a:ext uri="{FF2B5EF4-FFF2-40B4-BE49-F238E27FC236}">
                <a16:creationId xmlns:a16="http://schemas.microsoft.com/office/drawing/2014/main" id="{BF12281E-5100-4A90-800A-3DFD21C33C9F}"/>
              </a:ext>
            </a:extLst>
          </p:cNvPr>
          <p:cNvPicPr>
            <a:picLocks noChangeAspect="1"/>
          </p:cNvPicPr>
          <p:nvPr/>
        </p:nvPicPr>
        <p:blipFill rotWithShape="1">
          <a:blip r:embed="rId2"/>
          <a:srcRect l="18025" t="36609" r="56778" b="57913"/>
          <a:stretch/>
        </p:blipFill>
        <p:spPr>
          <a:xfrm>
            <a:off x="3171646" y="69552"/>
            <a:ext cx="7380171" cy="906577"/>
          </a:xfrm>
          <a:prstGeom prst="rect">
            <a:avLst/>
          </a:prstGeom>
        </p:spPr>
      </p:pic>
      <p:sp>
        <p:nvSpPr>
          <p:cNvPr id="7" name="TextBox 6">
            <a:extLst>
              <a:ext uri="{FF2B5EF4-FFF2-40B4-BE49-F238E27FC236}">
                <a16:creationId xmlns:a16="http://schemas.microsoft.com/office/drawing/2014/main" id="{7D41D574-9299-476A-94CB-5ED1CF738C55}"/>
              </a:ext>
            </a:extLst>
          </p:cNvPr>
          <p:cNvSpPr txBox="1"/>
          <p:nvPr/>
        </p:nvSpPr>
        <p:spPr>
          <a:xfrm>
            <a:off x="1403231" y="971911"/>
            <a:ext cx="10506971"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latin typeface="Calibri"/>
                <a:cs typeface="Calibri"/>
              </a:rPr>
              <a:t>This week's virtual challenge is the rainbow target throw! For this challenge </a:t>
            </a:r>
            <a:r>
              <a:rPr lang="en-US" sz="2000" dirty="0" err="1">
                <a:latin typeface="Calibri"/>
                <a:cs typeface="Calibri"/>
              </a:rPr>
              <a:t>colour</a:t>
            </a:r>
            <a:r>
              <a:rPr lang="en-US" sz="2000" dirty="0">
                <a:latin typeface="Calibri"/>
                <a:cs typeface="Calibri"/>
              </a:rPr>
              <a:t> in (or label) 7 different pieces of paper, one red, orange, yellow, green, blue, indigo &amp; violet! Then stick the paper to the wall with red starting the lowest &amp; violet being the highest on the wall. Take 4 big steps back and mark out a throwing line (you can use anything for this!) and grab a soft ball. Now see if you can hit all the </a:t>
            </a:r>
            <a:r>
              <a:rPr lang="en-US" sz="2000" dirty="0" err="1">
                <a:latin typeface="Calibri"/>
                <a:cs typeface="Calibri"/>
              </a:rPr>
              <a:t>colours</a:t>
            </a:r>
            <a:r>
              <a:rPr lang="en-US" sz="2000" dirty="0">
                <a:latin typeface="Calibri"/>
                <a:cs typeface="Calibri"/>
              </a:rPr>
              <a:t> in order without missing a target!</a:t>
            </a:r>
          </a:p>
        </p:txBody>
      </p:sp>
      <p:sp>
        <p:nvSpPr>
          <p:cNvPr id="9" name="TextBox 8">
            <a:extLst>
              <a:ext uri="{FF2B5EF4-FFF2-40B4-BE49-F238E27FC236}">
                <a16:creationId xmlns:a16="http://schemas.microsoft.com/office/drawing/2014/main" id="{E0A765C6-6BBB-45FB-A13F-6645362B5264}"/>
              </a:ext>
            </a:extLst>
          </p:cNvPr>
          <p:cNvSpPr txBox="1"/>
          <p:nvPr/>
        </p:nvSpPr>
        <p:spPr>
          <a:xfrm>
            <a:off x="1403229" y="2684733"/>
            <a:ext cx="2683294" cy="2677656"/>
          </a:xfrm>
          <a:prstGeom prst="rect">
            <a:avLst/>
          </a:prstGeom>
          <a:ln w="28575"/>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t>No paper or ball?</a:t>
            </a:r>
          </a:p>
          <a:p>
            <a:pPr algn="ctr"/>
            <a:r>
              <a:rPr lang="en-US" dirty="0"/>
              <a:t>If you haven't got a ball you can use a rolled up pair of socks instead! If you haven't got any paper you could use different </a:t>
            </a:r>
            <a:r>
              <a:rPr lang="en-US" dirty="0" err="1"/>
              <a:t>coloured</a:t>
            </a:r>
            <a:r>
              <a:rPr lang="en-US" dirty="0"/>
              <a:t> objects and place them on the floor instead of the wall. </a:t>
            </a:r>
          </a:p>
        </p:txBody>
      </p:sp>
      <p:sp>
        <p:nvSpPr>
          <p:cNvPr id="13" name="TextBox 12">
            <a:extLst>
              <a:ext uri="{FF2B5EF4-FFF2-40B4-BE49-F238E27FC236}">
                <a16:creationId xmlns:a16="http://schemas.microsoft.com/office/drawing/2014/main" id="{209ED07F-94E0-41AB-872D-D9ED8117EB39}"/>
              </a:ext>
            </a:extLst>
          </p:cNvPr>
          <p:cNvSpPr txBox="1"/>
          <p:nvPr/>
        </p:nvSpPr>
        <p:spPr>
          <a:xfrm>
            <a:off x="4393721" y="2627221"/>
            <a:ext cx="7657859" cy="2739211"/>
          </a:xfrm>
          <a:prstGeom prst="rect">
            <a:avLst/>
          </a:prstGeom>
          <a:ln w="28575"/>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t>Mix it up!</a:t>
            </a:r>
          </a:p>
          <a:p>
            <a:pPr algn="ctr"/>
            <a:r>
              <a:rPr lang="en-US" dirty="0">
                <a:latin typeface="Calibri"/>
                <a:cs typeface="Calibri"/>
              </a:rPr>
              <a:t>How many ways can you find to throw the ball? Under arm, over arm, maybe even throwing it behind you or between your legs? </a:t>
            </a:r>
          </a:p>
          <a:p>
            <a:pPr algn="ctr"/>
            <a:r>
              <a:rPr lang="en-US" sz="2000" b="1" dirty="0">
                <a:latin typeface="Calibri"/>
                <a:cs typeface="Calibri"/>
              </a:rPr>
              <a:t>It's too easy!</a:t>
            </a:r>
          </a:p>
          <a:p>
            <a:pPr algn="ctr"/>
            <a:r>
              <a:rPr lang="en-US" dirty="0">
                <a:latin typeface="Calibri"/>
                <a:cs typeface="Calibri"/>
              </a:rPr>
              <a:t>See how fast you can hit all the targets without missing one! Try moving your throwing line further back!</a:t>
            </a:r>
          </a:p>
          <a:p>
            <a:pPr algn="ctr"/>
            <a:r>
              <a:rPr lang="en-US" sz="2000" b="1" dirty="0">
                <a:latin typeface="Calibri"/>
                <a:cs typeface="Calibri"/>
              </a:rPr>
              <a:t>It's too hard!</a:t>
            </a:r>
          </a:p>
          <a:p>
            <a:pPr algn="ctr"/>
            <a:r>
              <a:rPr lang="en-US" dirty="0">
                <a:latin typeface="Calibri"/>
                <a:cs typeface="Calibri"/>
              </a:rPr>
              <a:t>Try moving your throwing line closer to the targets, or move the targets lower down the wall!</a:t>
            </a:r>
          </a:p>
        </p:txBody>
      </p:sp>
      <p:pic>
        <p:nvPicPr>
          <p:cNvPr id="14" name="Picture 14" descr="A picture containing graphics, drawing, device&#10;&#10;Description generated with very high confidence">
            <a:extLst>
              <a:ext uri="{FF2B5EF4-FFF2-40B4-BE49-F238E27FC236}">
                <a16:creationId xmlns:a16="http://schemas.microsoft.com/office/drawing/2014/main" id="{E9BF4DBB-C175-4BFF-87BF-03E965ADDBF3}"/>
              </a:ext>
            </a:extLst>
          </p:cNvPr>
          <p:cNvPicPr>
            <a:picLocks noChangeAspect="1"/>
          </p:cNvPicPr>
          <p:nvPr/>
        </p:nvPicPr>
        <p:blipFill>
          <a:blip r:embed="rId3"/>
          <a:stretch>
            <a:fillRect/>
          </a:stretch>
        </p:blipFill>
        <p:spPr>
          <a:xfrm>
            <a:off x="1848929" y="134075"/>
            <a:ext cx="759125" cy="767021"/>
          </a:xfrm>
          <a:prstGeom prst="rect">
            <a:avLst/>
          </a:prstGeom>
        </p:spPr>
      </p:pic>
      <p:pic>
        <p:nvPicPr>
          <p:cNvPr id="16" name="Picture 16" descr="A picture containing food&#10;&#10;Description generated with very high confidence">
            <a:extLst>
              <a:ext uri="{FF2B5EF4-FFF2-40B4-BE49-F238E27FC236}">
                <a16:creationId xmlns:a16="http://schemas.microsoft.com/office/drawing/2014/main" id="{28CF7396-697A-4D0C-8DDF-8968006F06DC}"/>
              </a:ext>
            </a:extLst>
          </p:cNvPr>
          <p:cNvPicPr>
            <a:picLocks noChangeAspect="1"/>
          </p:cNvPicPr>
          <p:nvPr/>
        </p:nvPicPr>
        <p:blipFill rotWithShape="1">
          <a:blip r:embed="rId4"/>
          <a:srcRect l="7330" t="17109" r="5759" b="17895"/>
          <a:stretch/>
        </p:blipFill>
        <p:spPr>
          <a:xfrm>
            <a:off x="10274060" y="5500871"/>
            <a:ext cx="1708411" cy="1251026"/>
          </a:xfrm>
          <a:prstGeom prst="rect">
            <a:avLst/>
          </a:prstGeom>
        </p:spPr>
      </p:pic>
      <p:sp>
        <p:nvSpPr>
          <p:cNvPr id="19" name="TextBox 18">
            <a:extLst>
              <a:ext uri="{FF2B5EF4-FFF2-40B4-BE49-F238E27FC236}">
                <a16:creationId xmlns:a16="http://schemas.microsoft.com/office/drawing/2014/main" id="{A5C87F06-41F6-4BE7-AACE-830A0DE5D9E4}"/>
              </a:ext>
            </a:extLst>
          </p:cNvPr>
          <p:cNvSpPr txBox="1"/>
          <p:nvPr/>
        </p:nvSpPr>
        <p:spPr>
          <a:xfrm>
            <a:off x="2592717" y="5612200"/>
            <a:ext cx="7365040" cy="876151"/>
          </a:xfrm>
          <a:prstGeom prst="rect">
            <a:avLst/>
          </a:prstGeom>
          <a:ln w="28575"/>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t>Need help?</a:t>
            </a:r>
          </a:p>
          <a:p>
            <a:pPr algn="ctr"/>
            <a:r>
              <a:rPr lang="en-US" sz="1400" dirty="0"/>
              <a:t>Here's a link to our examples! </a:t>
            </a:r>
            <a:r>
              <a:rPr lang="en-US" sz="1400" dirty="0">
                <a:ea typeface="+mn-lt"/>
                <a:cs typeface="+mn-lt"/>
                <a:hlinkClick r:id="rId5"/>
              </a:rPr>
              <a:t>https://www.youtube.com/watch?v=_5ZMF18ksnA</a:t>
            </a:r>
          </a:p>
          <a:p>
            <a:pPr algn="ctr"/>
            <a:endParaRPr lang="en-US" dirty="0"/>
          </a:p>
        </p:txBody>
      </p:sp>
      <p:pic>
        <p:nvPicPr>
          <p:cNvPr id="21" name="Picture 29" descr="A close up of a logo&#10;&#10;Description generated with very high confidence">
            <a:extLst>
              <a:ext uri="{FF2B5EF4-FFF2-40B4-BE49-F238E27FC236}">
                <a16:creationId xmlns:a16="http://schemas.microsoft.com/office/drawing/2014/main" id="{43D84D1E-E57A-43A5-B1B0-E1DB0974B608}"/>
              </a:ext>
            </a:extLst>
          </p:cNvPr>
          <p:cNvPicPr>
            <a:picLocks noChangeAspect="1"/>
          </p:cNvPicPr>
          <p:nvPr/>
        </p:nvPicPr>
        <p:blipFill rotWithShape="1">
          <a:blip r:embed="rId6"/>
          <a:srcRect l="18848" t="4666" r="17801" b="23656"/>
          <a:stretch/>
        </p:blipFill>
        <p:spPr>
          <a:xfrm>
            <a:off x="209910" y="6138148"/>
            <a:ext cx="558900" cy="599193"/>
          </a:xfrm>
          <a:prstGeom prst="rect">
            <a:avLst/>
          </a:prstGeom>
        </p:spPr>
      </p:pic>
    </p:spTree>
    <p:extLst>
      <p:ext uri="{BB962C8B-B14F-4D97-AF65-F5344CB8AC3E}">
        <p14:creationId xmlns:p14="http://schemas.microsoft.com/office/powerpoint/2010/main" val="3359151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screenshot of a cell phone&#10;&#10;Description generated with very high confidence">
            <a:extLst>
              <a:ext uri="{FF2B5EF4-FFF2-40B4-BE49-F238E27FC236}">
                <a16:creationId xmlns:a16="http://schemas.microsoft.com/office/drawing/2014/main" id="{7AC78872-F41B-447F-A0F2-6F2A656F7FD2}"/>
              </a:ext>
            </a:extLst>
          </p:cNvPr>
          <p:cNvPicPr>
            <a:picLocks noChangeAspect="1"/>
          </p:cNvPicPr>
          <p:nvPr/>
        </p:nvPicPr>
        <p:blipFill rotWithShape="1">
          <a:blip r:embed="rId2"/>
          <a:srcRect l="18003" t="51744" r="40589" b="40116"/>
          <a:stretch/>
        </p:blipFill>
        <p:spPr>
          <a:xfrm>
            <a:off x="2179607" y="98305"/>
            <a:ext cx="8999050" cy="991255"/>
          </a:xfrm>
          <a:prstGeom prst="rect">
            <a:avLst/>
          </a:prstGeom>
        </p:spPr>
      </p:pic>
      <p:sp>
        <p:nvSpPr>
          <p:cNvPr id="5" name="TextBox 4">
            <a:extLst>
              <a:ext uri="{FF2B5EF4-FFF2-40B4-BE49-F238E27FC236}">
                <a16:creationId xmlns:a16="http://schemas.microsoft.com/office/drawing/2014/main" id="{F80D5FC3-C995-43EC-8D14-D8684ED1E8EC}"/>
              </a:ext>
            </a:extLst>
          </p:cNvPr>
          <p:cNvSpPr txBox="1"/>
          <p:nvPr/>
        </p:nvSpPr>
        <p:spPr>
          <a:xfrm>
            <a:off x="1518249" y="1086929"/>
            <a:ext cx="1032006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Calibri"/>
                <a:cs typeface="Calibri"/>
              </a:rPr>
              <a:t>For this week's creative challenge we want you to make a rainbow in your own home! Can you find all the items in your house that are: red, orange, yellow, green, blue, indigo &amp; violet and make them into the shape of a rainbow?</a:t>
            </a:r>
          </a:p>
        </p:txBody>
      </p:sp>
      <p:grpSp>
        <p:nvGrpSpPr>
          <p:cNvPr id="41" name="Group 40">
            <a:extLst>
              <a:ext uri="{FF2B5EF4-FFF2-40B4-BE49-F238E27FC236}">
                <a16:creationId xmlns:a16="http://schemas.microsoft.com/office/drawing/2014/main" id="{15FF869D-590F-4649-90AA-A36C97A9BA36}"/>
              </a:ext>
            </a:extLst>
          </p:cNvPr>
          <p:cNvGrpSpPr/>
          <p:nvPr/>
        </p:nvGrpSpPr>
        <p:grpSpPr>
          <a:xfrm>
            <a:off x="1515113" y="2562524"/>
            <a:ext cx="6807701" cy="2439442"/>
            <a:chOff x="1946434" y="3022600"/>
            <a:chExt cx="8734266" cy="3345215"/>
          </a:xfrm>
        </p:grpSpPr>
        <p:pic>
          <p:nvPicPr>
            <p:cNvPr id="7" name="Picture 24" descr="A picture containing implement, red, sitting, black&#10;&#10;Description generated with very high confidence">
              <a:extLst>
                <a:ext uri="{FF2B5EF4-FFF2-40B4-BE49-F238E27FC236}">
                  <a16:creationId xmlns:a16="http://schemas.microsoft.com/office/drawing/2014/main" id="{7CE8D4F9-62A9-4BDC-B308-307C177C9294}"/>
                </a:ext>
              </a:extLst>
            </p:cNvPr>
            <p:cNvPicPr>
              <a:picLocks noChangeAspect="1"/>
            </p:cNvPicPr>
            <p:nvPr/>
          </p:nvPicPr>
          <p:blipFill rotWithShape="1">
            <a:blip r:embed="rId3"/>
            <a:srcRect l="8638" t="5238" r="7692" b="14249"/>
            <a:stretch/>
          </p:blipFill>
          <p:spPr>
            <a:xfrm rot="15480000">
              <a:off x="8868983" y="3848100"/>
              <a:ext cx="751268" cy="775669"/>
            </a:xfrm>
            <a:prstGeom prst="rect">
              <a:avLst/>
            </a:prstGeom>
          </p:spPr>
        </p:pic>
        <p:pic>
          <p:nvPicPr>
            <p:cNvPr id="8" name="Picture 12" descr="A drawing of a cartoon character&#10;&#10;Description generated with high confidence">
              <a:extLst>
                <a:ext uri="{FF2B5EF4-FFF2-40B4-BE49-F238E27FC236}">
                  <a16:creationId xmlns:a16="http://schemas.microsoft.com/office/drawing/2014/main" id="{3D4540A7-BFB3-4F91-AD39-2C7803C8A8BE}"/>
                </a:ext>
              </a:extLst>
            </p:cNvPr>
            <p:cNvPicPr>
              <a:picLocks noChangeAspect="1"/>
            </p:cNvPicPr>
            <p:nvPr/>
          </p:nvPicPr>
          <p:blipFill>
            <a:blip r:embed="rId4"/>
            <a:stretch>
              <a:fillRect/>
            </a:stretch>
          </p:blipFill>
          <p:spPr>
            <a:xfrm rot="17880000">
              <a:off x="1646706" y="4843220"/>
              <a:ext cx="1473200" cy="873743"/>
            </a:xfrm>
            <a:prstGeom prst="rect">
              <a:avLst/>
            </a:prstGeom>
          </p:spPr>
        </p:pic>
        <p:pic>
          <p:nvPicPr>
            <p:cNvPr id="9" name="Picture 14" descr="A picture containing drawing&#10;&#10;Description generated with very high confidence">
              <a:extLst>
                <a:ext uri="{FF2B5EF4-FFF2-40B4-BE49-F238E27FC236}">
                  <a16:creationId xmlns:a16="http://schemas.microsoft.com/office/drawing/2014/main" id="{A6DFD0D9-FF6A-442A-AF54-5EEAA647806F}"/>
                </a:ext>
              </a:extLst>
            </p:cNvPr>
            <p:cNvPicPr>
              <a:picLocks noChangeAspect="1"/>
            </p:cNvPicPr>
            <p:nvPr/>
          </p:nvPicPr>
          <p:blipFill rotWithShape="1">
            <a:blip r:embed="rId5"/>
            <a:srcRect r="606" b="5714"/>
            <a:stretch/>
          </p:blipFill>
          <p:spPr>
            <a:xfrm rot="20640000">
              <a:off x="4875213" y="3022600"/>
              <a:ext cx="841434" cy="1028702"/>
            </a:xfrm>
            <a:prstGeom prst="rect">
              <a:avLst/>
            </a:prstGeom>
          </p:spPr>
        </p:pic>
        <p:pic>
          <p:nvPicPr>
            <p:cNvPr id="10" name="Picture 16" descr="A close up of a logo&#10;&#10;Description generated with very high confidence">
              <a:extLst>
                <a:ext uri="{FF2B5EF4-FFF2-40B4-BE49-F238E27FC236}">
                  <a16:creationId xmlns:a16="http://schemas.microsoft.com/office/drawing/2014/main" id="{4B6C7661-8C74-4A45-B849-99826043714A}"/>
                </a:ext>
              </a:extLst>
            </p:cNvPr>
            <p:cNvPicPr>
              <a:picLocks noChangeAspect="1"/>
            </p:cNvPicPr>
            <p:nvPr/>
          </p:nvPicPr>
          <p:blipFill>
            <a:blip r:embed="rId6"/>
            <a:stretch>
              <a:fillRect/>
            </a:stretch>
          </p:blipFill>
          <p:spPr>
            <a:xfrm rot="15840000">
              <a:off x="6271873" y="2743200"/>
              <a:ext cx="753155" cy="1358900"/>
            </a:xfrm>
            <a:prstGeom prst="rect">
              <a:avLst/>
            </a:prstGeom>
          </p:spPr>
        </p:pic>
        <p:pic>
          <p:nvPicPr>
            <p:cNvPr id="11" name="Picture 20" descr="A picture containing drawing, table&#10;&#10;Description generated with very high confidence">
              <a:extLst>
                <a:ext uri="{FF2B5EF4-FFF2-40B4-BE49-F238E27FC236}">
                  <a16:creationId xmlns:a16="http://schemas.microsoft.com/office/drawing/2014/main" id="{203C3F00-E7A1-4B2D-91B7-F307C457A14C}"/>
                </a:ext>
              </a:extLst>
            </p:cNvPr>
            <p:cNvPicPr>
              <a:picLocks noChangeAspect="1"/>
            </p:cNvPicPr>
            <p:nvPr/>
          </p:nvPicPr>
          <p:blipFill rotWithShape="1">
            <a:blip r:embed="rId7"/>
            <a:srcRect l="4202" r="5489" b="418"/>
            <a:stretch/>
          </p:blipFill>
          <p:spPr>
            <a:xfrm rot="16860000">
              <a:off x="7878763" y="3248025"/>
              <a:ext cx="415212" cy="933477"/>
            </a:xfrm>
            <a:prstGeom prst="rect">
              <a:avLst/>
            </a:prstGeom>
          </p:spPr>
        </p:pic>
        <p:pic>
          <p:nvPicPr>
            <p:cNvPr id="12" name="Picture 22" descr="A picture containing food, bottle&#10;&#10;Description generated with very high confidence">
              <a:extLst>
                <a:ext uri="{FF2B5EF4-FFF2-40B4-BE49-F238E27FC236}">
                  <a16:creationId xmlns:a16="http://schemas.microsoft.com/office/drawing/2014/main" id="{31C07F2D-E2CF-4481-BF64-C25F375B49F0}"/>
                </a:ext>
              </a:extLst>
            </p:cNvPr>
            <p:cNvPicPr>
              <a:picLocks noChangeAspect="1"/>
            </p:cNvPicPr>
            <p:nvPr/>
          </p:nvPicPr>
          <p:blipFill rotWithShape="1">
            <a:blip r:embed="rId8"/>
            <a:srcRect l="38889" t="13305" r="37500" b="19677"/>
            <a:stretch/>
          </p:blipFill>
          <p:spPr>
            <a:xfrm rot="6420000">
              <a:off x="8603863" y="3867164"/>
              <a:ext cx="368304" cy="1149302"/>
            </a:xfrm>
            <a:prstGeom prst="rect">
              <a:avLst/>
            </a:prstGeom>
          </p:spPr>
        </p:pic>
        <p:pic>
          <p:nvPicPr>
            <p:cNvPr id="13" name="Picture 26" descr="A picture containing drawing&#10;&#10;Description generated with very high confidence">
              <a:extLst>
                <a:ext uri="{FF2B5EF4-FFF2-40B4-BE49-F238E27FC236}">
                  <a16:creationId xmlns:a16="http://schemas.microsoft.com/office/drawing/2014/main" id="{1B5679D9-B888-4CD4-BE4B-818E64BE685C}"/>
                </a:ext>
              </a:extLst>
            </p:cNvPr>
            <p:cNvPicPr>
              <a:picLocks noChangeAspect="1"/>
            </p:cNvPicPr>
            <p:nvPr/>
          </p:nvPicPr>
          <p:blipFill rotWithShape="1">
            <a:blip r:embed="rId9"/>
            <a:srcRect b="7378"/>
            <a:stretch/>
          </p:blipFill>
          <p:spPr>
            <a:xfrm rot="840000">
              <a:off x="9271000" y="4803555"/>
              <a:ext cx="1409700" cy="1018216"/>
            </a:xfrm>
            <a:prstGeom prst="rect">
              <a:avLst/>
            </a:prstGeom>
          </p:spPr>
        </p:pic>
        <p:pic>
          <p:nvPicPr>
            <p:cNvPr id="14" name="Picture 28" descr="A picture containing food&#10;&#10;Description generated with very high confidence">
              <a:extLst>
                <a:ext uri="{FF2B5EF4-FFF2-40B4-BE49-F238E27FC236}">
                  <a16:creationId xmlns:a16="http://schemas.microsoft.com/office/drawing/2014/main" id="{03E59C5F-FD29-4273-9D0A-D19D3BE08EA1}"/>
                </a:ext>
              </a:extLst>
            </p:cNvPr>
            <p:cNvPicPr>
              <a:picLocks noChangeAspect="1"/>
            </p:cNvPicPr>
            <p:nvPr/>
          </p:nvPicPr>
          <p:blipFill rotWithShape="1">
            <a:blip r:embed="rId10"/>
            <a:srcRect l="16188" t="11905" r="11789" b="18450"/>
            <a:stretch/>
          </p:blipFill>
          <p:spPr>
            <a:xfrm rot="19920000">
              <a:off x="5275153" y="4015317"/>
              <a:ext cx="399332" cy="435040"/>
            </a:xfrm>
            <a:prstGeom prst="rect">
              <a:avLst/>
            </a:prstGeom>
          </p:spPr>
        </p:pic>
        <p:pic>
          <p:nvPicPr>
            <p:cNvPr id="15" name="Picture 30" descr="A picture containing glass, food&#10;&#10;Description generated with very high confidence">
              <a:extLst>
                <a:ext uri="{FF2B5EF4-FFF2-40B4-BE49-F238E27FC236}">
                  <a16:creationId xmlns:a16="http://schemas.microsoft.com/office/drawing/2014/main" id="{DF2C005D-DDB5-452F-B842-6F97DF426E83}"/>
                </a:ext>
              </a:extLst>
            </p:cNvPr>
            <p:cNvPicPr>
              <a:picLocks noChangeAspect="1"/>
            </p:cNvPicPr>
            <p:nvPr/>
          </p:nvPicPr>
          <p:blipFill>
            <a:blip r:embed="rId11"/>
            <a:stretch>
              <a:fillRect/>
            </a:stretch>
          </p:blipFill>
          <p:spPr>
            <a:xfrm rot="18900000">
              <a:off x="8164870" y="4433709"/>
              <a:ext cx="377031" cy="850900"/>
            </a:xfrm>
            <a:prstGeom prst="rect">
              <a:avLst/>
            </a:prstGeom>
          </p:spPr>
        </p:pic>
        <p:pic>
          <p:nvPicPr>
            <p:cNvPr id="16" name="Picture 32" descr="A picture containing drawing&#10;&#10;Description generated with very high confidence">
              <a:extLst>
                <a:ext uri="{FF2B5EF4-FFF2-40B4-BE49-F238E27FC236}">
                  <a16:creationId xmlns:a16="http://schemas.microsoft.com/office/drawing/2014/main" id="{0C8B6371-517B-4FFF-A7DF-6350F428ABEF}"/>
                </a:ext>
              </a:extLst>
            </p:cNvPr>
            <p:cNvPicPr>
              <a:picLocks noChangeAspect="1"/>
            </p:cNvPicPr>
            <p:nvPr/>
          </p:nvPicPr>
          <p:blipFill>
            <a:blip r:embed="rId12"/>
            <a:stretch>
              <a:fillRect/>
            </a:stretch>
          </p:blipFill>
          <p:spPr>
            <a:xfrm rot="11100000">
              <a:off x="5803900" y="3720846"/>
              <a:ext cx="1143000" cy="584708"/>
            </a:xfrm>
            <a:prstGeom prst="rect">
              <a:avLst/>
            </a:prstGeom>
          </p:spPr>
        </p:pic>
        <p:pic>
          <p:nvPicPr>
            <p:cNvPr id="17" name="Picture 34" descr="A picture containing drawing&#10;&#10;Description generated with very high confidence">
              <a:extLst>
                <a:ext uri="{FF2B5EF4-FFF2-40B4-BE49-F238E27FC236}">
                  <a16:creationId xmlns:a16="http://schemas.microsoft.com/office/drawing/2014/main" id="{F4C6826E-1A05-4D96-807D-1CF96D7CE685}"/>
                </a:ext>
              </a:extLst>
            </p:cNvPr>
            <p:cNvPicPr>
              <a:picLocks noChangeAspect="1"/>
            </p:cNvPicPr>
            <p:nvPr/>
          </p:nvPicPr>
          <p:blipFill rotWithShape="1">
            <a:blip r:embed="rId13"/>
            <a:srcRect l="2833" t="21030" r="7870" b="17780"/>
            <a:stretch/>
          </p:blipFill>
          <p:spPr>
            <a:xfrm rot="840000">
              <a:off x="7051688" y="3888083"/>
              <a:ext cx="912879" cy="746047"/>
            </a:xfrm>
            <a:prstGeom prst="rect">
              <a:avLst/>
            </a:prstGeom>
          </p:spPr>
        </p:pic>
        <p:pic>
          <p:nvPicPr>
            <p:cNvPr id="18" name="Picture 36" descr="A close up of a logo&#10;&#10;Description generated with very high confidence">
              <a:extLst>
                <a:ext uri="{FF2B5EF4-FFF2-40B4-BE49-F238E27FC236}">
                  <a16:creationId xmlns:a16="http://schemas.microsoft.com/office/drawing/2014/main" id="{2283A7E8-3B3E-43ED-B555-70CEA086455B}"/>
                </a:ext>
              </a:extLst>
            </p:cNvPr>
            <p:cNvPicPr>
              <a:picLocks noChangeAspect="1"/>
            </p:cNvPicPr>
            <p:nvPr/>
          </p:nvPicPr>
          <p:blipFill>
            <a:blip r:embed="rId14"/>
            <a:stretch>
              <a:fillRect/>
            </a:stretch>
          </p:blipFill>
          <p:spPr>
            <a:xfrm rot="19020000">
              <a:off x="8686047" y="5072821"/>
              <a:ext cx="749300" cy="773999"/>
            </a:xfrm>
            <a:prstGeom prst="rect">
              <a:avLst/>
            </a:prstGeom>
          </p:spPr>
        </p:pic>
        <p:pic>
          <p:nvPicPr>
            <p:cNvPr id="19" name="Picture 38" descr="A yellow chair&#10;&#10;Description generated with very high confidence">
              <a:extLst>
                <a:ext uri="{FF2B5EF4-FFF2-40B4-BE49-F238E27FC236}">
                  <a16:creationId xmlns:a16="http://schemas.microsoft.com/office/drawing/2014/main" id="{B079055B-6AA1-4F9B-A2B6-FD521D7B91D9}"/>
                </a:ext>
              </a:extLst>
            </p:cNvPr>
            <p:cNvPicPr>
              <a:picLocks noChangeAspect="1"/>
            </p:cNvPicPr>
            <p:nvPr/>
          </p:nvPicPr>
          <p:blipFill rotWithShape="1">
            <a:blip r:embed="rId15"/>
            <a:srcRect l="22827" t="8667" r="24873" b="11333"/>
            <a:stretch/>
          </p:blipFill>
          <p:spPr>
            <a:xfrm rot="4380000">
              <a:off x="5135362" y="4360950"/>
              <a:ext cx="513718" cy="749302"/>
            </a:xfrm>
            <a:prstGeom prst="rect">
              <a:avLst/>
            </a:prstGeom>
          </p:spPr>
        </p:pic>
        <p:pic>
          <p:nvPicPr>
            <p:cNvPr id="20" name="Picture 40" descr="A picture containing bird&#10;&#10;Description generated with very high confidence">
              <a:extLst>
                <a:ext uri="{FF2B5EF4-FFF2-40B4-BE49-F238E27FC236}">
                  <a16:creationId xmlns:a16="http://schemas.microsoft.com/office/drawing/2014/main" id="{8848B0B3-8A88-4191-96FB-27CBFC6C46DE}"/>
                </a:ext>
              </a:extLst>
            </p:cNvPr>
            <p:cNvPicPr>
              <a:picLocks noChangeAspect="1"/>
            </p:cNvPicPr>
            <p:nvPr/>
          </p:nvPicPr>
          <p:blipFill rotWithShape="1">
            <a:blip r:embed="rId16"/>
            <a:srcRect l="27130" t="22747" r="23148" b="31586"/>
            <a:stretch/>
          </p:blipFill>
          <p:spPr>
            <a:xfrm rot="21420000">
              <a:off x="5919402" y="4243274"/>
              <a:ext cx="538483" cy="478032"/>
            </a:xfrm>
            <a:prstGeom prst="rect">
              <a:avLst/>
            </a:prstGeom>
          </p:spPr>
        </p:pic>
        <p:pic>
          <p:nvPicPr>
            <p:cNvPr id="21" name="Picture 44" descr="A picture containing drawing&#10;&#10;Description generated with very high confidence">
              <a:extLst>
                <a:ext uri="{FF2B5EF4-FFF2-40B4-BE49-F238E27FC236}">
                  <a16:creationId xmlns:a16="http://schemas.microsoft.com/office/drawing/2014/main" id="{BCB0A8FC-93FE-4E75-B679-9F97BDC2D6B8}"/>
                </a:ext>
              </a:extLst>
            </p:cNvPr>
            <p:cNvPicPr>
              <a:picLocks noChangeAspect="1"/>
            </p:cNvPicPr>
            <p:nvPr/>
          </p:nvPicPr>
          <p:blipFill rotWithShape="1">
            <a:blip r:embed="rId17"/>
            <a:srcRect l="6154" t="14286" r="5641" b="21905"/>
            <a:stretch/>
          </p:blipFill>
          <p:spPr>
            <a:xfrm rot="1740000">
              <a:off x="6940550" y="4559300"/>
              <a:ext cx="660402" cy="457202"/>
            </a:xfrm>
            <a:prstGeom prst="rect">
              <a:avLst/>
            </a:prstGeom>
          </p:spPr>
        </p:pic>
        <p:pic>
          <p:nvPicPr>
            <p:cNvPr id="22" name="Picture 46" descr="A picture containing game, basketball&#10;&#10;Description generated with very high confidence">
              <a:extLst>
                <a:ext uri="{FF2B5EF4-FFF2-40B4-BE49-F238E27FC236}">
                  <a16:creationId xmlns:a16="http://schemas.microsoft.com/office/drawing/2014/main" id="{300FE751-769F-4A72-840A-CD9CE3F36256}"/>
                </a:ext>
              </a:extLst>
            </p:cNvPr>
            <p:cNvPicPr>
              <a:picLocks noChangeAspect="1"/>
            </p:cNvPicPr>
            <p:nvPr/>
          </p:nvPicPr>
          <p:blipFill rotWithShape="1">
            <a:blip r:embed="rId18"/>
            <a:srcRect l="11491" t="30043" r="12500" b="35098"/>
            <a:stretch/>
          </p:blipFill>
          <p:spPr>
            <a:xfrm rot="2580000">
              <a:off x="7529287" y="5030006"/>
              <a:ext cx="1310368" cy="638106"/>
            </a:xfrm>
            <a:prstGeom prst="rect">
              <a:avLst/>
            </a:prstGeom>
          </p:spPr>
        </p:pic>
        <p:pic>
          <p:nvPicPr>
            <p:cNvPr id="23" name="Picture 48" descr="A bowl of salad&#10;&#10;Description generated with very high confidence">
              <a:extLst>
                <a:ext uri="{FF2B5EF4-FFF2-40B4-BE49-F238E27FC236}">
                  <a16:creationId xmlns:a16="http://schemas.microsoft.com/office/drawing/2014/main" id="{FCFDCB70-C9F6-44DA-96D6-921CF1CAD8DE}"/>
                </a:ext>
              </a:extLst>
            </p:cNvPr>
            <p:cNvPicPr>
              <a:picLocks noChangeAspect="1"/>
            </p:cNvPicPr>
            <p:nvPr/>
          </p:nvPicPr>
          <p:blipFill rotWithShape="1">
            <a:blip r:embed="rId19"/>
            <a:srcRect l="12946" t="21428" r="14359" b="27524"/>
            <a:stretch/>
          </p:blipFill>
          <p:spPr>
            <a:xfrm>
              <a:off x="5432363" y="5067300"/>
              <a:ext cx="631889" cy="459745"/>
            </a:xfrm>
            <a:prstGeom prst="rect">
              <a:avLst/>
            </a:prstGeom>
          </p:spPr>
        </p:pic>
        <p:pic>
          <p:nvPicPr>
            <p:cNvPr id="24" name="Picture 50" descr="A picture containing drawing&#10;&#10;Description generated with very high confidence">
              <a:extLst>
                <a:ext uri="{FF2B5EF4-FFF2-40B4-BE49-F238E27FC236}">
                  <a16:creationId xmlns:a16="http://schemas.microsoft.com/office/drawing/2014/main" id="{EA50EC75-4CF2-4D53-A1AE-005349D0CAED}"/>
                </a:ext>
              </a:extLst>
            </p:cNvPr>
            <p:cNvPicPr>
              <a:picLocks noChangeAspect="1"/>
            </p:cNvPicPr>
            <p:nvPr/>
          </p:nvPicPr>
          <p:blipFill rotWithShape="1">
            <a:blip r:embed="rId20"/>
            <a:srcRect l="5299" t="16043" r="4630" b="24492"/>
            <a:stretch/>
          </p:blipFill>
          <p:spPr>
            <a:xfrm>
              <a:off x="6215953" y="4812714"/>
              <a:ext cx="756350" cy="440180"/>
            </a:xfrm>
            <a:prstGeom prst="rect">
              <a:avLst/>
            </a:prstGeom>
          </p:spPr>
        </p:pic>
        <p:pic>
          <p:nvPicPr>
            <p:cNvPr id="25" name="Picture 52" descr="A picture containing clock&#10;&#10;Description generated with very high confidence">
              <a:extLst>
                <a:ext uri="{FF2B5EF4-FFF2-40B4-BE49-F238E27FC236}">
                  <a16:creationId xmlns:a16="http://schemas.microsoft.com/office/drawing/2014/main" id="{A5191FBE-6E7C-4056-BCE6-AB0259445AB6}"/>
                </a:ext>
              </a:extLst>
            </p:cNvPr>
            <p:cNvPicPr>
              <a:picLocks noChangeAspect="1"/>
            </p:cNvPicPr>
            <p:nvPr/>
          </p:nvPicPr>
          <p:blipFill>
            <a:blip r:embed="rId21"/>
            <a:stretch>
              <a:fillRect/>
            </a:stretch>
          </p:blipFill>
          <p:spPr>
            <a:xfrm rot="19080000" flipH="1">
              <a:off x="7152460" y="5096607"/>
              <a:ext cx="536575" cy="749300"/>
            </a:xfrm>
            <a:prstGeom prst="rect">
              <a:avLst/>
            </a:prstGeom>
          </p:spPr>
        </p:pic>
        <p:pic>
          <p:nvPicPr>
            <p:cNvPr id="26" name="Picture 54" descr="A picture containing drawing&#10;&#10;Description generated with very high confidence">
              <a:extLst>
                <a:ext uri="{FF2B5EF4-FFF2-40B4-BE49-F238E27FC236}">
                  <a16:creationId xmlns:a16="http://schemas.microsoft.com/office/drawing/2014/main" id="{BEE2FA67-D524-4727-BFB6-8729FA832D89}"/>
                </a:ext>
              </a:extLst>
            </p:cNvPr>
            <p:cNvPicPr>
              <a:picLocks noChangeAspect="1"/>
            </p:cNvPicPr>
            <p:nvPr/>
          </p:nvPicPr>
          <p:blipFill rotWithShape="1">
            <a:blip r:embed="rId22"/>
            <a:srcRect l="27778" t="3306" r="25653" b="497"/>
            <a:stretch/>
          </p:blipFill>
          <p:spPr>
            <a:xfrm rot="18480000">
              <a:off x="7785803" y="5648449"/>
              <a:ext cx="439282" cy="506470"/>
            </a:xfrm>
            <a:prstGeom prst="rect">
              <a:avLst/>
            </a:prstGeom>
          </p:spPr>
        </p:pic>
        <p:pic>
          <p:nvPicPr>
            <p:cNvPr id="27" name="Picture 56" descr="A picture containing dress, shirt&#10;&#10;Description generated with very high confidence">
              <a:extLst>
                <a:ext uri="{FF2B5EF4-FFF2-40B4-BE49-F238E27FC236}">
                  <a16:creationId xmlns:a16="http://schemas.microsoft.com/office/drawing/2014/main" id="{9DA4D27D-0E78-422C-BD82-DC9485E2F5CE}"/>
                </a:ext>
              </a:extLst>
            </p:cNvPr>
            <p:cNvPicPr>
              <a:picLocks noChangeAspect="1"/>
            </p:cNvPicPr>
            <p:nvPr/>
          </p:nvPicPr>
          <p:blipFill>
            <a:blip r:embed="rId23"/>
            <a:stretch>
              <a:fillRect/>
            </a:stretch>
          </p:blipFill>
          <p:spPr>
            <a:xfrm rot="19620000">
              <a:off x="4835001" y="5583439"/>
              <a:ext cx="660400" cy="647700"/>
            </a:xfrm>
            <a:prstGeom prst="rect">
              <a:avLst/>
            </a:prstGeom>
          </p:spPr>
        </p:pic>
        <p:pic>
          <p:nvPicPr>
            <p:cNvPr id="28" name="Picture 58" descr="A picture containing dishware, pot, pan&#10;&#10;Description generated with very high confidence">
              <a:extLst>
                <a:ext uri="{FF2B5EF4-FFF2-40B4-BE49-F238E27FC236}">
                  <a16:creationId xmlns:a16="http://schemas.microsoft.com/office/drawing/2014/main" id="{B66E4F94-7384-42E6-891E-646CE930A847}"/>
                </a:ext>
              </a:extLst>
            </p:cNvPr>
            <p:cNvPicPr>
              <a:picLocks noChangeAspect="1"/>
            </p:cNvPicPr>
            <p:nvPr/>
          </p:nvPicPr>
          <p:blipFill>
            <a:blip r:embed="rId24"/>
            <a:stretch>
              <a:fillRect/>
            </a:stretch>
          </p:blipFill>
          <p:spPr>
            <a:xfrm>
              <a:off x="3803650" y="3394075"/>
              <a:ext cx="1016000" cy="628650"/>
            </a:xfrm>
            <a:prstGeom prst="rect">
              <a:avLst/>
            </a:prstGeom>
          </p:spPr>
        </p:pic>
        <p:pic>
          <p:nvPicPr>
            <p:cNvPr id="29" name="Picture 60" descr="A picture containing drawing&#10;&#10;Description generated with very high confidence">
              <a:extLst>
                <a:ext uri="{FF2B5EF4-FFF2-40B4-BE49-F238E27FC236}">
                  <a16:creationId xmlns:a16="http://schemas.microsoft.com/office/drawing/2014/main" id="{B5FAD92A-5BFF-4C7F-A061-EFB69853DF17}"/>
                </a:ext>
              </a:extLst>
            </p:cNvPr>
            <p:cNvPicPr>
              <a:picLocks noChangeAspect="1"/>
            </p:cNvPicPr>
            <p:nvPr/>
          </p:nvPicPr>
          <p:blipFill>
            <a:blip r:embed="rId25"/>
            <a:stretch>
              <a:fillRect/>
            </a:stretch>
          </p:blipFill>
          <p:spPr>
            <a:xfrm rot="19920000">
              <a:off x="2625725" y="3605213"/>
              <a:ext cx="1187450" cy="815975"/>
            </a:xfrm>
            <a:prstGeom prst="rect">
              <a:avLst/>
            </a:prstGeom>
          </p:spPr>
        </p:pic>
        <p:pic>
          <p:nvPicPr>
            <p:cNvPr id="30" name="Picture 62" descr="A picture containing sunglasses, drawing&#10;&#10;Description generated with very high confidence">
              <a:extLst>
                <a:ext uri="{FF2B5EF4-FFF2-40B4-BE49-F238E27FC236}">
                  <a16:creationId xmlns:a16="http://schemas.microsoft.com/office/drawing/2014/main" id="{5E69E45A-4844-445C-8136-6A8BDD978D93}"/>
                </a:ext>
              </a:extLst>
            </p:cNvPr>
            <p:cNvPicPr>
              <a:picLocks noChangeAspect="1"/>
            </p:cNvPicPr>
            <p:nvPr/>
          </p:nvPicPr>
          <p:blipFill>
            <a:blip r:embed="rId26"/>
            <a:stretch>
              <a:fillRect/>
            </a:stretch>
          </p:blipFill>
          <p:spPr>
            <a:xfrm rot="21000000">
              <a:off x="4038600" y="4122420"/>
              <a:ext cx="1092200" cy="467360"/>
            </a:xfrm>
            <a:prstGeom prst="rect">
              <a:avLst/>
            </a:prstGeom>
          </p:spPr>
        </p:pic>
        <p:pic>
          <p:nvPicPr>
            <p:cNvPr id="31" name="Picture 64" descr="A picture containing drawing&#10;&#10;Description generated with very high confidence">
              <a:extLst>
                <a:ext uri="{FF2B5EF4-FFF2-40B4-BE49-F238E27FC236}">
                  <a16:creationId xmlns:a16="http://schemas.microsoft.com/office/drawing/2014/main" id="{C5591D7B-5EF0-467C-970B-5405E9F61633}"/>
                </a:ext>
              </a:extLst>
            </p:cNvPr>
            <p:cNvPicPr>
              <a:picLocks noChangeAspect="1"/>
            </p:cNvPicPr>
            <p:nvPr/>
          </p:nvPicPr>
          <p:blipFill>
            <a:blip r:embed="rId27"/>
            <a:stretch>
              <a:fillRect/>
            </a:stretch>
          </p:blipFill>
          <p:spPr>
            <a:xfrm rot="13740000">
              <a:off x="3282702" y="4239202"/>
              <a:ext cx="593725" cy="879475"/>
            </a:xfrm>
            <a:prstGeom prst="rect">
              <a:avLst/>
            </a:prstGeom>
          </p:spPr>
        </p:pic>
        <p:pic>
          <p:nvPicPr>
            <p:cNvPr id="32" name="Picture 66" descr="A picture containing game&#10;&#10;Description generated with very high confidence">
              <a:extLst>
                <a:ext uri="{FF2B5EF4-FFF2-40B4-BE49-F238E27FC236}">
                  <a16:creationId xmlns:a16="http://schemas.microsoft.com/office/drawing/2014/main" id="{CB69DACC-56A5-4DA7-9136-BAABA549EF72}"/>
                </a:ext>
              </a:extLst>
            </p:cNvPr>
            <p:cNvPicPr>
              <a:picLocks noChangeAspect="1"/>
            </p:cNvPicPr>
            <p:nvPr/>
          </p:nvPicPr>
          <p:blipFill rotWithShape="1">
            <a:blip r:embed="rId28"/>
            <a:srcRect l="12313" t="27778" r="18055" b="19696"/>
            <a:stretch/>
          </p:blipFill>
          <p:spPr>
            <a:xfrm rot="16620000">
              <a:off x="2585669" y="5181600"/>
              <a:ext cx="1059235" cy="793197"/>
            </a:xfrm>
            <a:prstGeom prst="rect">
              <a:avLst/>
            </a:prstGeom>
          </p:spPr>
        </p:pic>
        <p:pic>
          <p:nvPicPr>
            <p:cNvPr id="33" name="Picture 68" descr="A picture containing drawing&#10;&#10;Description generated with very high confidence">
              <a:extLst>
                <a:ext uri="{FF2B5EF4-FFF2-40B4-BE49-F238E27FC236}">
                  <a16:creationId xmlns:a16="http://schemas.microsoft.com/office/drawing/2014/main" id="{06F02A3B-D58A-403C-96A2-9BE22F645FA9}"/>
                </a:ext>
              </a:extLst>
            </p:cNvPr>
            <p:cNvPicPr>
              <a:picLocks noChangeAspect="1"/>
            </p:cNvPicPr>
            <p:nvPr/>
          </p:nvPicPr>
          <p:blipFill rotWithShape="1">
            <a:blip r:embed="rId29"/>
            <a:srcRect l="25516" t="6867" r="25617" b="12897"/>
            <a:stretch/>
          </p:blipFill>
          <p:spPr>
            <a:xfrm rot="4860000" flipH="1">
              <a:off x="4174065" y="4436872"/>
              <a:ext cx="577199" cy="980127"/>
            </a:xfrm>
            <a:prstGeom prst="rect">
              <a:avLst/>
            </a:prstGeom>
          </p:spPr>
        </p:pic>
        <p:pic>
          <p:nvPicPr>
            <p:cNvPr id="34" name="Picture 70" descr="A close up of a window&#10;&#10;Description generated with high confidence">
              <a:extLst>
                <a:ext uri="{FF2B5EF4-FFF2-40B4-BE49-F238E27FC236}">
                  <a16:creationId xmlns:a16="http://schemas.microsoft.com/office/drawing/2014/main" id="{0114CD5C-0C16-4528-81F4-510AE8A62914}"/>
                </a:ext>
              </a:extLst>
            </p:cNvPr>
            <p:cNvPicPr>
              <a:picLocks noChangeAspect="1"/>
            </p:cNvPicPr>
            <p:nvPr/>
          </p:nvPicPr>
          <p:blipFill>
            <a:blip r:embed="rId30"/>
            <a:stretch>
              <a:fillRect/>
            </a:stretch>
          </p:blipFill>
          <p:spPr>
            <a:xfrm>
              <a:off x="3568700" y="5295900"/>
              <a:ext cx="635000" cy="635000"/>
            </a:xfrm>
            <a:prstGeom prst="rect">
              <a:avLst/>
            </a:prstGeom>
          </p:spPr>
        </p:pic>
        <p:pic>
          <p:nvPicPr>
            <p:cNvPr id="35" name="Picture 72" descr="A picture containing drawing&#10;&#10;Description generated with very high confidence">
              <a:extLst>
                <a:ext uri="{FF2B5EF4-FFF2-40B4-BE49-F238E27FC236}">
                  <a16:creationId xmlns:a16="http://schemas.microsoft.com/office/drawing/2014/main" id="{35B7579B-C457-4D7D-A153-3B3C6F17C3F4}"/>
                </a:ext>
              </a:extLst>
            </p:cNvPr>
            <p:cNvPicPr>
              <a:picLocks noChangeAspect="1"/>
            </p:cNvPicPr>
            <p:nvPr/>
          </p:nvPicPr>
          <p:blipFill rotWithShape="1">
            <a:blip r:embed="rId31"/>
            <a:srcRect l="739" r="-586" b="7902"/>
            <a:stretch/>
          </p:blipFill>
          <p:spPr>
            <a:xfrm rot="14880000">
              <a:off x="4856949" y="5069892"/>
              <a:ext cx="453020" cy="562614"/>
            </a:xfrm>
            <a:prstGeom prst="rect">
              <a:avLst/>
            </a:prstGeom>
          </p:spPr>
        </p:pic>
        <p:pic>
          <p:nvPicPr>
            <p:cNvPr id="36" name="Picture 74" descr="A picture containing drawing&#10;&#10;Description generated with very high confidence">
              <a:extLst>
                <a:ext uri="{FF2B5EF4-FFF2-40B4-BE49-F238E27FC236}">
                  <a16:creationId xmlns:a16="http://schemas.microsoft.com/office/drawing/2014/main" id="{74914AEE-7B1D-4B30-8C81-572BCF9EF82F}"/>
                </a:ext>
              </a:extLst>
            </p:cNvPr>
            <p:cNvPicPr>
              <a:picLocks noChangeAspect="1"/>
            </p:cNvPicPr>
            <p:nvPr/>
          </p:nvPicPr>
          <p:blipFill>
            <a:blip r:embed="rId32"/>
            <a:stretch>
              <a:fillRect/>
            </a:stretch>
          </p:blipFill>
          <p:spPr>
            <a:xfrm rot="7380000">
              <a:off x="4051300" y="5520134"/>
              <a:ext cx="889000" cy="338931"/>
            </a:xfrm>
            <a:prstGeom prst="rect">
              <a:avLst/>
            </a:prstGeom>
          </p:spPr>
        </p:pic>
        <p:pic>
          <p:nvPicPr>
            <p:cNvPr id="37" name="Picture 76" descr="A picture containing light, knife&#10;&#10;Description generated with very high confidence">
              <a:extLst>
                <a:ext uri="{FF2B5EF4-FFF2-40B4-BE49-F238E27FC236}">
                  <a16:creationId xmlns:a16="http://schemas.microsoft.com/office/drawing/2014/main" id="{7BE3B660-D182-4999-B952-288F6E5724F9}"/>
                </a:ext>
              </a:extLst>
            </p:cNvPr>
            <p:cNvPicPr>
              <a:picLocks noChangeAspect="1"/>
            </p:cNvPicPr>
            <p:nvPr/>
          </p:nvPicPr>
          <p:blipFill>
            <a:blip r:embed="rId33"/>
            <a:stretch>
              <a:fillRect/>
            </a:stretch>
          </p:blipFill>
          <p:spPr>
            <a:xfrm rot="540000">
              <a:off x="5575300" y="5345771"/>
              <a:ext cx="901700" cy="560659"/>
            </a:xfrm>
            <a:prstGeom prst="rect">
              <a:avLst/>
            </a:prstGeom>
          </p:spPr>
        </p:pic>
        <p:pic>
          <p:nvPicPr>
            <p:cNvPr id="38" name="Picture 78" descr="A picture containing bow&#10;&#10;Description generated with very high confidence">
              <a:extLst>
                <a:ext uri="{FF2B5EF4-FFF2-40B4-BE49-F238E27FC236}">
                  <a16:creationId xmlns:a16="http://schemas.microsoft.com/office/drawing/2014/main" id="{248621C7-606A-43BD-8466-F51AA141C3BD}"/>
                </a:ext>
              </a:extLst>
            </p:cNvPr>
            <p:cNvPicPr>
              <a:picLocks noChangeAspect="1"/>
            </p:cNvPicPr>
            <p:nvPr/>
          </p:nvPicPr>
          <p:blipFill rotWithShape="1">
            <a:blip r:embed="rId34"/>
            <a:srcRect l="13176" t="17167" r="13426" b="25555"/>
            <a:stretch/>
          </p:blipFill>
          <p:spPr>
            <a:xfrm rot="1200000">
              <a:off x="6495546" y="5338572"/>
              <a:ext cx="540257" cy="439633"/>
            </a:xfrm>
            <a:prstGeom prst="rect">
              <a:avLst/>
            </a:prstGeom>
          </p:spPr>
        </p:pic>
        <p:pic>
          <p:nvPicPr>
            <p:cNvPr id="39" name="Picture 80" descr="A close up of a logo&#10;&#10;Description generated with very high confidence">
              <a:extLst>
                <a:ext uri="{FF2B5EF4-FFF2-40B4-BE49-F238E27FC236}">
                  <a16:creationId xmlns:a16="http://schemas.microsoft.com/office/drawing/2014/main" id="{F4964F7E-D0D1-4CD0-A9F9-CBF62F0069C6}"/>
                </a:ext>
              </a:extLst>
            </p:cNvPr>
            <p:cNvPicPr>
              <a:picLocks noChangeAspect="1"/>
            </p:cNvPicPr>
            <p:nvPr/>
          </p:nvPicPr>
          <p:blipFill>
            <a:blip r:embed="rId35"/>
            <a:stretch>
              <a:fillRect/>
            </a:stretch>
          </p:blipFill>
          <p:spPr>
            <a:xfrm rot="2880000">
              <a:off x="7077907" y="5711457"/>
              <a:ext cx="571500" cy="420688"/>
            </a:xfrm>
            <a:prstGeom prst="rect">
              <a:avLst/>
            </a:prstGeom>
          </p:spPr>
        </p:pic>
        <p:pic>
          <p:nvPicPr>
            <p:cNvPr id="40" name="Picture 82" descr="A close up of a car&#10;&#10;Description generated with high confidence">
              <a:extLst>
                <a:ext uri="{FF2B5EF4-FFF2-40B4-BE49-F238E27FC236}">
                  <a16:creationId xmlns:a16="http://schemas.microsoft.com/office/drawing/2014/main" id="{1A52E440-6A36-4A06-9B78-E3ABC27F0C6A}"/>
                </a:ext>
              </a:extLst>
            </p:cNvPr>
            <p:cNvPicPr>
              <a:picLocks noChangeAspect="1"/>
            </p:cNvPicPr>
            <p:nvPr/>
          </p:nvPicPr>
          <p:blipFill rotWithShape="1">
            <a:blip r:embed="rId36"/>
            <a:srcRect l="317" t="11243" r="-704" b="21899"/>
            <a:stretch/>
          </p:blipFill>
          <p:spPr>
            <a:xfrm>
              <a:off x="5698305" y="5762752"/>
              <a:ext cx="1166299" cy="605063"/>
            </a:xfrm>
            <a:prstGeom prst="rect">
              <a:avLst/>
            </a:prstGeom>
          </p:spPr>
        </p:pic>
      </p:grpSp>
      <p:sp>
        <p:nvSpPr>
          <p:cNvPr id="43" name="TextBox 42">
            <a:extLst>
              <a:ext uri="{FF2B5EF4-FFF2-40B4-BE49-F238E27FC236}">
                <a16:creationId xmlns:a16="http://schemas.microsoft.com/office/drawing/2014/main" id="{AF86EEA9-6ED4-4C3A-AB53-3248CDD05B42}"/>
              </a:ext>
            </a:extLst>
          </p:cNvPr>
          <p:cNvSpPr txBox="1"/>
          <p:nvPr/>
        </p:nvSpPr>
        <p:spPr>
          <a:xfrm>
            <a:off x="2923396" y="5698464"/>
            <a:ext cx="7365040" cy="861774"/>
          </a:xfrm>
          <a:prstGeom prst="rect">
            <a:avLst/>
          </a:prstGeom>
          <a:ln w="28575"/>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t>Need help?</a:t>
            </a:r>
          </a:p>
          <a:p>
            <a:pPr algn="ctr"/>
            <a:r>
              <a:rPr lang="en-US" sz="1400" dirty="0"/>
              <a:t>Here's a link to our example! </a:t>
            </a:r>
            <a:r>
              <a:rPr lang="en-US" sz="1400" dirty="0">
                <a:ea typeface="+mn-lt"/>
                <a:cs typeface="+mn-lt"/>
                <a:hlinkClick r:id="rId37"/>
              </a:rPr>
              <a:t>https://www.youtube.com/watch?v=U9lKtLK_FVA</a:t>
            </a:r>
            <a:endParaRPr lang="en-US" sz="1400">
              <a:ea typeface="+mn-lt"/>
              <a:cs typeface="+mn-lt"/>
            </a:endParaRPr>
          </a:p>
          <a:p>
            <a:pPr algn="ctr"/>
            <a:endParaRPr lang="en-US" dirty="0"/>
          </a:p>
        </p:txBody>
      </p:sp>
      <p:pic>
        <p:nvPicPr>
          <p:cNvPr id="45" name="Picture 28" descr="A picture containing drawing&#10;&#10;Description generated with very high confidence">
            <a:extLst>
              <a:ext uri="{FF2B5EF4-FFF2-40B4-BE49-F238E27FC236}">
                <a16:creationId xmlns:a16="http://schemas.microsoft.com/office/drawing/2014/main" id="{59FF3BAD-CA11-45BF-95F1-C29956290DDD}"/>
              </a:ext>
            </a:extLst>
          </p:cNvPr>
          <p:cNvPicPr>
            <a:picLocks noChangeAspect="1"/>
          </p:cNvPicPr>
          <p:nvPr/>
        </p:nvPicPr>
        <p:blipFill>
          <a:blip r:embed="rId38"/>
          <a:stretch>
            <a:fillRect/>
          </a:stretch>
        </p:blipFill>
        <p:spPr>
          <a:xfrm rot="-300000">
            <a:off x="9875463" y="3609808"/>
            <a:ext cx="1708031" cy="1864585"/>
          </a:xfrm>
          <a:prstGeom prst="rect">
            <a:avLst/>
          </a:prstGeom>
        </p:spPr>
      </p:pic>
      <p:sp>
        <p:nvSpPr>
          <p:cNvPr id="47" name="Speech Bubble: Rectangle with Corners Rounded 46">
            <a:extLst>
              <a:ext uri="{FF2B5EF4-FFF2-40B4-BE49-F238E27FC236}">
                <a16:creationId xmlns:a16="http://schemas.microsoft.com/office/drawing/2014/main" id="{8382A176-ECB7-4062-B60E-7383D1A89B40}"/>
              </a:ext>
            </a:extLst>
          </p:cNvPr>
          <p:cNvSpPr/>
          <p:nvPr/>
        </p:nvSpPr>
        <p:spPr>
          <a:xfrm rot="-1440000" flipH="1">
            <a:off x="8564290" y="2634089"/>
            <a:ext cx="1955319" cy="1164565"/>
          </a:xfrm>
          <a:prstGeom prst="wedgeRoundRectCallout">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latin typeface="Modern Love Caps"/>
              </a:rPr>
              <a:t>We would love to see your final rainbow</a:t>
            </a:r>
            <a:r>
              <a:rPr lang="en-US" dirty="0"/>
              <a:t>!</a:t>
            </a:r>
          </a:p>
        </p:txBody>
      </p:sp>
      <p:pic>
        <p:nvPicPr>
          <p:cNvPr id="3" name="Picture 29" descr="A close up of a logo&#10;&#10;Description generated with very high confidence">
            <a:extLst>
              <a:ext uri="{FF2B5EF4-FFF2-40B4-BE49-F238E27FC236}">
                <a16:creationId xmlns:a16="http://schemas.microsoft.com/office/drawing/2014/main" id="{49FD7392-722F-4661-A7C7-937C30E2C8A5}"/>
              </a:ext>
            </a:extLst>
          </p:cNvPr>
          <p:cNvPicPr>
            <a:picLocks noChangeAspect="1"/>
          </p:cNvPicPr>
          <p:nvPr/>
        </p:nvPicPr>
        <p:blipFill rotWithShape="1">
          <a:blip r:embed="rId39"/>
          <a:srcRect l="18848" t="4666" r="17801" b="23656"/>
          <a:stretch/>
        </p:blipFill>
        <p:spPr>
          <a:xfrm>
            <a:off x="209910" y="6138148"/>
            <a:ext cx="558900" cy="599193"/>
          </a:xfrm>
          <a:prstGeom prst="rect">
            <a:avLst/>
          </a:prstGeom>
        </p:spPr>
      </p:pic>
    </p:spTree>
    <p:extLst>
      <p:ext uri="{BB962C8B-B14F-4D97-AF65-F5344CB8AC3E}">
        <p14:creationId xmlns:p14="http://schemas.microsoft.com/office/powerpoint/2010/main" val="1615052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9" descr="A close up of a logo&#10;&#10;Description generated with very high confidence">
            <a:extLst>
              <a:ext uri="{FF2B5EF4-FFF2-40B4-BE49-F238E27FC236}">
                <a16:creationId xmlns:a16="http://schemas.microsoft.com/office/drawing/2014/main" id="{1BD71DF0-5813-4CAC-BBB7-8758CC0937BF}"/>
              </a:ext>
            </a:extLst>
          </p:cNvPr>
          <p:cNvPicPr>
            <a:picLocks noChangeAspect="1"/>
          </p:cNvPicPr>
          <p:nvPr/>
        </p:nvPicPr>
        <p:blipFill rotWithShape="1">
          <a:blip r:embed="rId2"/>
          <a:srcRect l="18848" t="4666" r="17801" b="23656"/>
          <a:stretch/>
        </p:blipFill>
        <p:spPr>
          <a:xfrm>
            <a:off x="1645010" y="2518648"/>
            <a:ext cx="3035400" cy="3240793"/>
          </a:xfrm>
          <a:prstGeom prst="rect">
            <a:avLst/>
          </a:prstGeom>
        </p:spPr>
      </p:pic>
      <p:pic>
        <p:nvPicPr>
          <p:cNvPr id="4" name="Picture 4" descr="A screenshot of a computer&#10;&#10;Description generated with very high confidence">
            <a:extLst>
              <a:ext uri="{FF2B5EF4-FFF2-40B4-BE49-F238E27FC236}">
                <a16:creationId xmlns:a16="http://schemas.microsoft.com/office/drawing/2014/main" id="{28A03098-E0C8-40FC-8BE6-FA7D51F010EA}"/>
              </a:ext>
            </a:extLst>
          </p:cNvPr>
          <p:cNvPicPr>
            <a:picLocks noChangeAspect="1"/>
          </p:cNvPicPr>
          <p:nvPr/>
        </p:nvPicPr>
        <p:blipFill rotWithShape="1">
          <a:blip r:embed="rId3"/>
          <a:srcRect l="17965" t="77620" r="46582" b="15014"/>
          <a:stretch/>
        </p:blipFill>
        <p:spPr>
          <a:xfrm>
            <a:off x="2309004" y="385853"/>
            <a:ext cx="8754801" cy="1020087"/>
          </a:xfrm>
          <a:prstGeom prst="rect">
            <a:avLst/>
          </a:prstGeom>
        </p:spPr>
      </p:pic>
      <p:pic>
        <p:nvPicPr>
          <p:cNvPr id="6" name="Picture 6" descr="A screenshot of a computer&#10;&#10;Description generated with very high confidence">
            <a:extLst>
              <a:ext uri="{FF2B5EF4-FFF2-40B4-BE49-F238E27FC236}">
                <a16:creationId xmlns:a16="http://schemas.microsoft.com/office/drawing/2014/main" id="{8333FE24-9075-40F9-9D79-B7B967E14AEC}"/>
              </a:ext>
            </a:extLst>
          </p:cNvPr>
          <p:cNvPicPr>
            <a:picLocks noChangeAspect="1"/>
          </p:cNvPicPr>
          <p:nvPr/>
        </p:nvPicPr>
        <p:blipFill rotWithShape="1">
          <a:blip r:embed="rId4"/>
          <a:srcRect l="17793" t="77278" r="66192" b="14557"/>
          <a:stretch/>
        </p:blipFill>
        <p:spPr>
          <a:xfrm>
            <a:off x="5011949" y="1337633"/>
            <a:ext cx="3349478" cy="959622"/>
          </a:xfrm>
          <a:prstGeom prst="rect">
            <a:avLst/>
          </a:prstGeom>
        </p:spPr>
      </p:pic>
      <p:pic>
        <p:nvPicPr>
          <p:cNvPr id="8" name="Picture 8" descr="A close up of a logo&#10;&#10;Description generated with high confidence">
            <a:extLst>
              <a:ext uri="{FF2B5EF4-FFF2-40B4-BE49-F238E27FC236}">
                <a16:creationId xmlns:a16="http://schemas.microsoft.com/office/drawing/2014/main" id="{B116B778-1639-4447-9A79-29B4A9CFA7D1}"/>
              </a:ext>
            </a:extLst>
          </p:cNvPr>
          <p:cNvPicPr>
            <a:picLocks noChangeAspect="1"/>
          </p:cNvPicPr>
          <p:nvPr/>
        </p:nvPicPr>
        <p:blipFill rotWithShape="1">
          <a:blip r:embed="rId5"/>
          <a:srcRect l="8327" t="3261" r="6806" b="10870"/>
          <a:stretch/>
        </p:blipFill>
        <p:spPr>
          <a:xfrm>
            <a:off x="5197473" y="2766055"/>
            <a:ext cx="904718" cy="865370"/>
          </a:xfrm>
          <a:prstGeom prst="rect">
            <a:avLst/>
          </a:prstGeom>
        </p:spPr>
      </p:pic>
      <p:pic>
        <p:nvPicPr>
          <p:cNvPr id="10" name="Picture 10" descr="A picture containing drawing&#10;&#10;Description generated with very high confidence">
            <a:extLst>
              <a:ext uri="{FF2B5EF4-FFF2-40B4-BE49-F238E27FC236}">
                <a16:creationId xmlns:a16="http://schemas.microsoft.com/office/drawing/2014/main" id="{28253B37-8965-48F7-AB6B-CA2BD6D96DAB}"/>
              </a:ext>
            </a:extLst>
          </p:cNvPr>
          <p:cNvPicPr>
            <a:picLocks noChangeAspect="1"/>
          </p:cNvPicPr>
          <p:nvPr/>
        </p:nvPicPr>
        <p:blipFill rotWithShape="1">
          <a:blip r:embed="rId6"/>
          <a:srcRect l="9557" t="10000" r="9424" b="9474"/>
          <a:stretch/>
        </p:blipFill>
        <p:spPr>
          <a:xfrm>
            <a:off x="5202494" y="5072902"/>
            <a:ext cx="899806" cy="941047"/>
          </a:xfrm>
          <a:prstGeom prst="rect">
            <a:avLst/>
          </a:prstGeom>
        </p:spPr>
      </p:pic>
      <p:sp>
        <p:nvSpPr>
          <p:cNvPr id="14" name="TextBox 13">
            <a:extLst>
              <a:ext uri="{FF2B5EF4-FFF2-40B4-BE49-F238E27FC236}">
                <a16:creationId xmlns:a16="http://schemas.microsoft.com/office/drawing/2014/main" id="{47D37976-F4F0-4FCA-B9B8-A39EF82C2925}"/>
              </a:ext>
            </a:extLst>
          </p:cNvPr>
          <p:cNvSpPr txBox="1"/>
          <p:nvPr/>
        </p:nvSpPr>
        <p:spPr>
          <a:xfrm>
            <a:off x="6090249" y="3128513"/>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dirty="0">
                <a:latin typeface="Calibri"/>
                <a:cs typeface="Calibri"/>
              </a:rPr>
              <a:t>@NWLSSP</a:t>
            </a:r>
          </a:p>
        </p:txBody>
      </p:sp>
      <p:sp>
        <p:nvSpPr>
          <p:cNvPr id="17" name="TextBox 16">
            <a:extLst>
              <a:ext uri="{FF2B5EF4-FFF2-40B4-BE49-F238E27FC236}">
                <a16:creationId xmlns:a16="http://schemas.microsoft.com/office/drawing/2014/main" id="{D63EEE0F-8D82-4604-B594-932EDCA17BF4}"/>
              </a:ext>
            </a:extLst>
          </p:cNvPr>
          <p:cNvSpPr txBox="1"/>
          <p:nvPr/>
        </p:nvSpPr>
        <p:spPr>
          <a:xfrm>
            <a:off x="6090249" y="5486399"/>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dirty="0">
                <a:latin typeface="Calibri"/>
                <a:cs typeface="Calibri"/>
              </a:rPr>
              <a:t>@NWLSSP</a:t>
            </a:r>
          </a:p>
        </p:txBody>
      </p:sp>
      <p:sp>
        <p:nvSpPr>
          <p:cNvPr id="19" name="TextBox 18">
            <a:extLst>
              <a:ext uri="{FF2B5EF4-FFF2-40B4-BE49-F238E27FC236}">
                <a16:creationId xmlns:a16="http://schemas.microsoft.com/office/drawing/2014/main" id="{6A54B6C3-D75C-47B0-A836-4DC0B49BA25F}"/>
              </a:ext>
            </a:extLst>
          </p:cNvPr>
          <p:cNvSpPr txBox="1"/>
          <p:nvPr/>
        </p:nvSpPr>
        <p:spPr>
          <a:xfrm>
            <a:off x="6190891" y="2682815"/>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u="sng" dirty="0">
                <a:latin typeface="Calibri"/>
                <a:cs typeface="Calibri"/>
              </a:rPr>
              <a:t>Twitter</a:t>
            </a:r>
          </a:p>
        </p:txBody>
      </p:sp>
      <p:sp>
        <p:nvSpPr>
          <p:cNvPr id="20" name="TextBox 19">
            <a:extLst>
              <a:ext uri="{FF2B5EF4-FFF2-40B4-BE49-F238E27FC236}">
                <a16:creationId xmlns:a16="http://schemas.microsoft.com/office/drawing/2014/main" id="{DB3076DC-296A-4121-A86D-8E768447A840}"/>
              </a:ext>
            </a:extLst>
          </p:cNvPr>
          <p:cNvSpPr txBox="1"/>
          <p:nvPr/>
        </p:nvSpPr>
        <p:spPr>
          <a:xfrm>
            <a:off x="6190890" y="506945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u="sng" dirty="0">
                <a:latin typeface="Calibri"/>
                <a:cs typeface="Calibri"/>
              </a:rPr>
              <a:t>Instagram</a:t>
            </a:r>
          </a:p>
        </p:txBody>
      </p:sp>
      <p:pic>
        <p:nvPicPr>
          <p:cNvPr id="23" name="Picture 23" descr="A close up of a sign&#10;&#10;Description generated with very high confidence">
            <a:extLst>
              <a:ext uri="{FF2B5EF4-FFF2-40B4-BE49-F238E27FC236}">
                <a16:creationId xmlns:a16="http://schemas.microsoft.com/office/drawing/2014/main" id="{A84D8232-AAC3-49EE-90B8-00217133ACAE}"/>
              </a:ext>
            </a:extLst>
          </p:cNvPr>
          <p:cNvPicPr>
            <a:picLocks noChangeAspect="1"/>
          </p:cNvPicPr>
          <p:nvPr/>
        </p:nvPicPr>
        <p:blipFill rotWithShape="1">
          <a:blip r:embed="rId7"/>
          <a:srcRect l="12174" t="3125" r="11518" b="8125"/>
          <a:stretch/>
        </p:blipFill>
        <p:spPr>
          <a:xfrm>
            <a:off x="5202496" y="3946929"/>
            <a:ext cx="899941" cy="833281"/>
          </a:xfrm>
          <a:prstGeom prst="rect">
            <a:avLst/>
          </a:prstGeom>
        </p:spPr>
      </p:pic>
      <p:sp>
        <p:nvSpPr>
          <p:cNvPr id="25" name="TextBox 24">
            <a:extLst>
              <a:ext uri="{FF2B5EF4-FFF2-40B4-BE49-F238E27FC236}">
                <a16:creationId xmlns:a16="http://schemas.microsoft.com/office/drawing/2014/main" id="{49AA1E94-CECD-426E-A2FD-1D6DEE25AC55}"/>
              </a:ext>
            </a:extLst>
          </p:cNvPr>
          <p:cNvSpPr txBox="1"/>
          <p:nvPr/>
        </p:nvSpPr>
        <p:spPr>
          <a:xfrm>
            <a:off x="6190889" y="3833003"/>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u="sng" dirty="0">
                <a:latin typeface="Calibri"/>
                <a:cs typeface="Calibri"/>
              </a:rPr>
              <a:t>Facebook</a:t>
            </a:r>
            <a:endParaRPr lang="en-US" dirty="0"/>
          </a:p>
        </p:txBody>
      </p:sp>
      <p:sp>
        <p:nvSpPr>
          <p:cNvPr id="26" name="TextBox 25">
            <a:extLst>
              <a:ext uri="{FF2B5EF4-FFF2-40B4-BE49-F238E27FC236}">
                <a16:creationId xmlns:a16="http://schemas.microsoft.com/office/drawing/2014/main" id="{AADA1E0C-8F2D-4045-B330-9AEB91675C2E}"/>
              </a:ext>
            </a:extLst>
          </p:cNvPr>
          <p:cNvSpPr txBox="1"/>
          <p:nvPr/>
        </p:nvSpPr>
        <p:spPr>
          <a:xfrm>
            <a:off x="6090249" y="4249946"/>
            <a:ext cx="441097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dirty="0">
                <a:latin typeface="Calibri"/>
                <a:cs typeface="Calibri"/>
              </a:rPr>
              <a:t>@northwestleicestershiressp</a:t>
            </a:r>
          </a:p>
        </p:txBody>
      </p:sp>
    </p:spTree>
    <p:extLst>
      <p:ext uri="{BB962C8B-B14F-4D97-AF65-F5344CB8AC3E}">
        <p14:creationId xmlns:p14="http://schemas.microsoft.com/office/powerpoint/2010/main" val="351163178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EB8F22"/>
      </a:accent1>
      <a:accent2>
        <a:srgbClr val="CD4223"/>
      </a:accent2>
      <a:accent3>
        <a:srgbClr val="A89374"/>
      </a:accent3>
      <a:accent4>
        <a:srgbClr val="83AA67"/>
      </a:accent4>
      <a:accent5>
        <a:srgbClr val="4FA9C1"/>
      </a:accent5>
      <a:accent6>
        <a:srgbClr val="9390AF"/>
      </a:accent6>
      <a:hlink>
        <a:srgbClr val="EC7220"/>
      </a:hlink>
      <a:folHlink>
        <a:srgbClr val="F09355"/>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680</Words>
  <Application>Microsoft Office PowerPoint</Application>
  <PresentationFormat>Widescreen</PresentationFormat>
  <Paragraphs>51</Paragraphs>
  <Slides>7</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Arial</vt:lpstr>
      <vt:lpstr>Biome</vt:lpstr>
      <vt:lpstr>Britannic Bold</vt:lpstr>
      <vt:lpstr>Calibri</vt:lpstr>
      <vt:lpstr>Corbel</vt:lpstr>
      <vt:lpstr>Modern Love Caps</vt:lpstr>
      <vt:lpstr>Modern Love Grunge</vt:lpstr>
      <vt:lpstr>Parallax</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Maxine Michalowski</dc:creator>
  <cp:lastModifiedBy>Maxine Michalowski</cp:lastModifiedBy>
  <cp:revision>3010</cp:revision>
  <dcterms:created xsi:type="dcterms:W3CDTF">2020-03-26T14:47:18Z</dcterms:created>
  <dcterms:modified xsi:type="dcterms:W3CDTF">2020-04-17T14:51:28Z</dcterms:modified>
</cp:coreProperties>
</file>